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57" r:id="rId2"/>
    <p:sldId id="729" r:id="rId3"/>
    <p:sldId id="730" r:id="rId4"/>
    <p:sldId id="731" r:id="rId5"/>
    <p:sldId id="733" r:id="rId6"/>
    <p:sldId id="734" r:id="rId7"/>
    <p:sldId id="735" r:id="rId8"/>
    <p:sldId id="736" r:id="rId9"/>
    <p:sldId id="739" r:id="rId10"/>
    <p:sldId id="738" r:id="rId11"/>
    <p:sldId id="741" r:id="rId12"/>
    <p:sldId id="74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Venta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4323862642169729"/>
          <c:y val="3.787878787878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9-4675-9714-56569E939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9-4675-9714-56569E9390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B9-4675-9714-56569E9390B3}"/>
              </c:ext>
            </c:extLst>
          </c:dPt>
          <c:dPt>
            <c:idx val="3"/>
            <c:bubble3D val="0"/>
            <c:spPr>
              <a:solidFill>
                <a:srgbClr val="E0B10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C6-47D1-A52A-1740DB804D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B9-4675-9714-56569E9390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B9-4675-9714-56569E9390B3}"/>
              </c:ext>
            </c:extLst>
          </c:dPt>
          <c:cat>
            <c:strRef>
              <c:f>Hoja1!$A$2:$A$7</c:f>
              <c:strCache>
                <c:ptCount val="6"/>
                <c:pt idx="0">
                  <c:v>INFRAESTRUCTURA</c:v>
                </c:pt>
                <c:pt idx="1">
                  <c:v>TRIBUTARIO</c:v>
                </c:pt>
                <c:pt idx="2">
                  <c:v>ADUANERO</c:v>
                </c:pt>
                <c:pt idx="3">
                  <c:v>CAPITAL HUMANO</c:v>
                </c:pt>
                <c:pt idx="4">
                  <c:v>VALOR AÑADIDO</c:v>
                </c:pt>
                <c:pt idx="5">
                  <c:v>MERCADOS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16.666666666666668</c:v>
                </c:pt>
                <c:pt idx="1">
                  <c:v>16.666666666666668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3-4573-B5D3-B4CFEB211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7A01-4099-4F1D-A0F0-359ED7A61E38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E043A-8243-476E-8D52-2E1C1C4934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1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0CBE-86D9-48E2-8A22-18CA503E45F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5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5F94E0-A751-4198-8D28-63DBF4C0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676CF9-8BDB-415C-9DE3-44E2032F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406E22-826C-462A-AC44-3CB120DF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381D2F-727F-44E9-AEC0-41C8FB2F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824C1C-546A-41D3-8CA4-62FF99FF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7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6C1E8-E458-4371-BAED-632E8CA8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DC5ECBF-296D-4100-8D0A-715355CC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CE2A3F-CE66-4E55-AAF6-AD99097E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C0AFAE-0F4C-4E48-A45D-02A3322C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39E37E-20FE-4E12-9376-23D5B4A2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8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A7450B1-7755-4D36-A2F8-FFD52A3F4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FDD6ECC-0B9B-4E73-9693-6038327B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480D69-EEAF-41B3-84FD-3B8F3878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CAF8DC-F117-4AF6-B2A8-B118144D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0DC578-FEAB-49CE-9894-132565C6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785F29-AD75-478A-842D-034CC5B0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64FAC27-580E-410B-9C5D-902A2544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975789-04B1-4808-ADE2-A0D03A5B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433A24-C65E-402D-B982-BB2C2B9D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C09F39-7615-48C7-8032-F638F0DA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9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6EFBF4-8D4E-4F88-B787-7F7DBBF0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7453F50-FA91-4BD9-B5E4-FD11C1BC7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475972-EDF5-4EF8-954F-AFE69DE5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9C0D0B-0E12-42DA-8E1C-2CCDBA7F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8B37B9-8515-460F-9760-E4947888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19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3301A0-7794-428C-AFDE-5C618C84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BA6613-D88E-4F86-A775-33322DB77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F1F34A-7ABE-4969-BDC9-DD10A6ACC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DF691DF-F046-4330-AA56-D351FFC4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9A62ED-CE5D-479F-8315-879D74DA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044E33A-C1F2-453D-973F-C660B148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40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A6F56-6D50-4353-9E46-42D5E6FB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E4D4314-0451-4BF1-AEEC-6A0BB313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945C9D-9226-40DD-8FA8-A07876CC0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2E066B-5009-4B71-8428-FB2DADCA0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F64404-C32A-47C9-A6BC-C496CB4E4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EC74416-B7FD-49FF-96BF-A65DFE1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BF88B0F-327A-4196-A3AC-FBE090D0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CBC8200-02AA-4CFE-8FCB-4A85E7FB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36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F6CD0-4A92-4F7D-BE0E-02F41767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F399CE1-09E9-4976-B9F2-8C73ED64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546406F-9096-4F73-9C61-4B25B1D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03D181E-C057-441E-A984-2BA91808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85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5FE5687-048A-42E2-9AE6-88B5C2A4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091E16E-843C-40B0-B69A-5A397FD7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5E2D2C5-CF64-457E-A959-C31FF790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78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791314-9116-4671-AB5A-3C6F8537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85F348-4935-47D6-933C-C87BE013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5C25A4C-E33A-4F37-B43A-746460EC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40B520E-5A6B-4A7E-B960-1BAFD427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3E09E1-5C6B-44D6-A914-8E6FCAA6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6BBB22C-ED56-4543-A24B-43CF6984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26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126FF4-1EB6-495F-ACCD-64BED452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E5A93DF-2018-4B74-8C88-C4F5FB8DF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8176877-7A25-46AE-A345-319DC586A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BB9F8F-7F7C-478F-8387-0E72682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0CA07E9-97B7-46AF-8F3F-45122F1E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94D990-DC0F-462B-9E2B-A5075C26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0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3C0325C-925B-4B33-826D-55123B07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A342D-1B0F-41FC-9E9C-6C8CF320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9D2EFE2-247F-463C-862F-105C7E426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CE3F-20A4-4437-B0BE-33CFFF62B64A}" type="datetimeFigureOut">
              <a:rPr lang="es-ES" smtClean="0"/>
              <a:t>11/12/2022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90678E-475A-47F0-8F1E-1B239CCA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BF9685-6EE7-44E9-955E-D6EB590A2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47B7-E625-4D18-87C5-57BD0F510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8" Type="http://schemas.openxmlformats.org/officeDocument/2006/relationships/image" Target="../media/image220.svg"/><Relationship Id="rId26" Type="http://schemas.openxmlformats.org/officeDocument/2006/relationships/image" Target="../media/image150.svg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12" Type="http://schemas.openxmlformats.org/officeDocument/2006/relationships/image" Target="../media/image39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2" Type="http://schemas.openxmlformats.org/officeDocument/2006/relationships/chart" Target="../charts/chart1.xml"/><Relationship Id="rId16" Type="http://schemas.openxmlformats.org/officeDocument/2006/relationships/image" Target="../media/image170.svg"/><Relationship Id="rId20" Type="http://schemas.openxmlformats.org/officeDocument/2006/relationships/image" Target="../media/image43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24" Type="http://schemas.openxmlformats.org/officeDocument/2006/relationships/image" Target="../media/image47.png"/><Relationship Id="rId32" Type="http://schemas.openxmlformats.org/officeDocument/2006/relationships/image" Target="../media/image54.png"/><Relationship Id="rId15" Type="http://schemas.openxmlformats.org/officeDocument/2006/relationships/image" Target="../media/image40.png"/><Relationship Id="rId23" Type="http://schemas.openxmlformats.org/officeDocument/2006/relationships/image" Target="../media/image46.png"/><Relationship Id="rId28" Type="http://schemas.openxmlformats.org/officeDocument/2006/relationships/image" Target="../media/image50.png"/><Relationship Id="rId10" Type="http://schemas.openxmlformats.org/officeDocument/2006/relationships/image" Target="../media/image40.sv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Relationship Id="rId22" Type="http://schemas.openxmlformats.org/officeDocument/2006/relationships/image" Target="../media/image45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F441EF6-122B-4352-9540-75626DF5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016917A1-8375-4B21-9C6E-8C603A54E255}"/>
              </a:ext>
            </a:extLst>
          </p:cNvPr>
          <p:cNvSpPr/>
          <p:nvPr/>
        </p:nvSpPr>
        <p:spPr>
          <a:xfrm>
            <a:off x="2807418" y="2492502"/>
            <a:ext cx="7261843" cy="408721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542F360-932A-4D36-846E-9D25DA3C81C7}"/>
              </a:ext>
            </a:extLst>
          </p:cNvPr>
          <p:cNvSpPr/>
          <p:nvPr/>
        </p:nvSpPr>
        <p:spPr>
          <a:xfrm>
            <a:off x="1086729" y="1506755"/>
            <a:ext cx="1887266" cy="19387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1" name="Conector: angular 130">
            <a:extLst>
              <a:ext uri="{FF2B5EF4-FFF2-40B4-BE49-F238E27FC236}">
                <a16:creationId xmlns="" xmlns:a16="http://schemas.microsoft.com/office/drawing/2014/main" id="{1E0799BF-0589-4B18-A0C8-B5E0486A2F36}"/>
              </a:ext>
            </a:extLst>
          </p:cNvPr>
          <p:cNvCxnSpPr>
            <a:cxnSpLocks/>
            <a:stCxn id="124" idx="1"/>
          </p:cNvCxnSpPr>
          <p:nvPr/>
        </p:nvCxnSpPr>
        <p:spPr>
          <a:xfrm rot="10800000" flipV="1">
            <a:off x="7392743" y="1858686"/>
            <a:ext cx="107016" cy="1078624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: angular 134">
            <a:extLst>
              <a:ext uri="{FF2B5EF4-FFF2-40B4-BE49-F238E27FC236}">
                <a16:creationId xmlns="" xmlns:a16="http://schemas.microsoft.com/office/drawing/2014/main" id="{5D095621-A6C3-428C-AFF7-1BBB32439B17}"/>
              </a:ext>
            </a:extLst>
          </p:cNvPr>
          <p:cNvCxnSpPr>
            <a:cxnSpLocks/>
            <a:stCxn id="134" idx="2"/>
          </p:cNvCxnSpPr>
          <p:nvPr/>
        </p:nvCxnSpPr>
        <p:spPr>
          <a:xfrm rot="5400000">
            <a:off x="7667160" y="2588932"/>
            <a:ext cx="436496" cy="452402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ector: angular 144">
            <a:extLst>
              <a:ext uri="{FF2B5EF4-FFF2-40B4-BE49-F238E27FC236}">
                <a16:creationId xmlns="" xmlns:a16="http://schemas.microsoft.com/office/drawing/2014/main" id="{00F981ED-45F4-4498-BC30-6AFDA246594D}"/>
              </a:ext>
            </a:extLst>
          </p:cNvPr>
          <p:cNvCxnSpPr>
            <a:cxnSpLocks/>
            <a:stCxn id="143" idx="2"/>
          </p:cNvCxnSpPr>
          <p:nvPr/>
        </p:nvCxnSpPr>
        <p:spPr>
          <a:xfrm rot="5400000">
            <a:off x="6433768" y="2130517"/>
            <a:ext cx="1225318" cy="194724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ctor: angular 124">
            <a:extLst>
              <a:ext uri="{FF2B5EF4-FFF2-40B4-BE49-F238E27FC236}">
                <a16:creationId xmlns="" xmlns:a16="http://schemas.microsoft.com/office/drawing/2014/main" id="{73E7DDB9-E3B6-4ED5-B08D-4EB119BD92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88209" y="1943338"/>
            <a:ext cx="1189383" cy="759344"/>
          </a:xfrm>
          <a:prstGeom prst="bentConnector3">
            <a:avLst>
              <a:gd name="adj1" fmla="val 33815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: angular 118">
            <a:extLst>
              <a:ext uri="{FF2B5EF4-FFF2-40B4-BE49-F238E27FC236}">
                <a16:creationId xmlns="" xmlns:a16="http://schemas.microsoft.com/office/drawing/2014/main" id="{98811BC8-A7E6-4028-ADFA-F86CF30219D6}"/>
              </a:ext>
            </a:extLst>
          </p:cNvPr>
          <p:cNvCxnSpPr>
            <a:cxnSpLocks/>
            <a:stCxn id="118" idx="3"/>
          </p:cNvCxnSpPr>
          <p:nvPr/>
        </p:nvCxnSpPr>
        <p:spPr>
          <a:xfrm>
            <a:off x="5428007" y="2302710"/>
            <a:ext cx="249541" cy="1324305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ector: angular 107">
            <a:extLst>
              <a:ext uri="{FF2B5EF4-FFF2-40B4-BE49-F238E27FC236}">
                <a16:creationId xmlns="" xmlns:a16="http://schemas.microsoft.com/office/drawing/2014/main" id="{E157342B-20F4-4186-A504-DB59A8960419}"/>
              </a:ext>
            </a:extLst>
          </p:cNvPr>
          <p:cNvCxnSpPr>
            <a:cxnSpLocks/>
            <a:stCxn id="107" idx="1"/>
          </p:cNvCxnSpPr>
          <p:nvPr/>
        </p:nvCxnSpPr>
        <p:spPr>
          <a:xfrm rot="10800000" flipV="1">
            <a:off x="9993847" y="2815080"/>
            <a:ext cx="84736" cy="245354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33A65EFD-ECB1-4073-9C23-4ECC876852CA}"/>
              </a:ext>
            </a:extLst>
          </p:cNvPr>
          <p:cNvSpPr/>
          <p:nvPr/>
        </p:nvSpPr>
        <p:spPr>
          <a:xfrm>
            <a:off x="3434249" y="3298627"/>
            <a:ext cx="6191017" cy="24685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Conector recto 52">
            <a:extLst>
              <a:ext uri="{FF2B5EF4-FFF2-40B4-BE49-F238E27FC236}">
                <a16:creationId xmlns="" xmlns:a16="http://schemas.microsoft.com/office/drawing/2014/main" id="{80CB7F99-B919-41BE-9CA9-919BBA11AD43}"/>
              </a:ext>
            </a:extLst>
          </p:cNvPr>
          <p:cNvCxnSpPr>
            <a:cxnSpLocks/>
          </p:cNvCxnSpPr>
          <p:nvPr/>
        </p:nvCxnSpPr>
        <p:spPr>
          <a:xfrm flipH="1" flipV="1">
            <a:off x="3434250" y="3322619"/>
            <a:ext cx="5996051" cy="23874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CE63CFC5-C2D2-4839-9C99-3E23131345C4}"/>
              </a:ext>
            </a:extLst>
          </p:cNvPr>
          <p:cNvSpPr>
            <a:spLocks noChangeAspect="1"/>
          </p:cNvSpPr>
          <p:nvPr/>
        </p:nvSpPr>
        <p:spPr>
          <a:xfrm>
            <a:off x="2543905" y="2455516"/>
            <a:ext cx="1800000" cy="1798824"/>
          </a:xfrm>
          <a:prstGeom prst="ellipse">
            <a:avLst/>
          </a:prstGeom>
          <a:solidFill>
            <a:srgbClr val="DB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68EE7FF6-77CF-4BF7-82E1-8A9017B0F6E1}"/>
              </a:ext>
            </a:extLst>
          </p:cNvPr>
          <p:cNvSpPr>
            <a:spLocks noChangeAspect="1"/>
          </p:cNvSpPr>
          <p:nvPr/>
        </p:nvSpPr>
        <p:spPr>
          <a:xfrm>
            <a:off x="2691263" y="2591386"/>
            <a:ext cx="1512000" cy="1512000"/>
          </a:xfrm>
          <a:prstGeom prst="ellipse">
            <a:avLst/>
          </a:prstGeom>
          <a:pattFill prst="wdUpDiag">
            <a:fgClr>
              <a:srgbClr val="F5F6F9"/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537F8EF-4883-46D5-8E2A-79479C11B24C}"/>
              </a:ext>
            </a:extLst>
          </p:cNvPr>
          <p:cNvSpPr/>
          <p:nvPr/>
        </p:nvSpPr>
        <p:spPr>
          <a:xfrm rot="16200000">
            <a:off x="2809954" y="2179893"/>
            <a:ext cx="1233567" cy="16211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s-ES" b="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</a:rPr>
              <a:t>Research</a:t>
            </a:r>
            <a:endParaRPr lang="es-ES" b="0" cap="none" spc="0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15A6080F-DE4A-449D-B8D4-548B5B7B7FCD}"/>
              </a:ext>
            </a:extLst>
          </p:cNvPr>
          <p:cNvSpPr>
            <a:spLocks noChangeAspect="1"/>
          </p:cNvSpPr>
          <p:nvPr/>
        </p:nvSpPr>
        <p:spPr>
          <a:xfrm>
            <a:off x="3515318" y="2720062"/>
            <a:ext cx="180000" cy="180000"/>
          </a:xfrm>
          <a:prstGeom prst="ellipse">
            <a:avLst/>
          </a:prstGeom>
          <a:solidFill>
            <a:srgbClr val="FF7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E84A1342-AB94-46F9-88E6-32D847B0A8E1}"/>
              </a:ext>
            </a:extLst>
          </p:cNvPr>
          <p:cNvSpPr>
            <a:spLocks noChangeAspect="1"/>
          </p:cNvSpPr>
          <p:nvPr/>
        </p:nvSpPr>
        <p:spPr>
          <a:xfrm>
            <a:off x="3239287" y="3703780"/>
            <a:ext cx="180000" cy="18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E9702F1E-AF94-453A-81A5-E0E0C0DFF548}"/>
              </a:ext>
            </a:extLst>
          </p:cNvPr>
          <p:cNvSpPr>
            <a:spLocks noChangeAspect="1"/>
          </p:cNvSpPr>
          <p:nvPr/>
        </p:nvSpPr>
        <p:spPr>
          <a:xfrm>
            <a:off x="3957346" y="3445471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0A8047A6-B529-4186-B756-DD433655C392}"/>
              </a:ext>
            </a:extLst>
          </p:cNvPr>
          <p:cNvGrpSpPr/>
          <p:nvPr/>
        </p:nvGrpSpPr>
        <p:grpSpPr>
          <a:xfrm>
            <a:off x="2465162" y="1024616"/>
            <a:ext cx="1008000" cy="1007342"/>
            <a:chOff x="843533" y="2622744"/>
            <a:chExt cx="1008000" cy="1007342"/>
          </a:xfrm>
        </p:grpSpPr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F2CC7E26-328E-4260-836A-75243CFF0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533" y="2622744"/>
              <a:ext cx="1008000" cy="1007342"/>
            </a:xfrm>
            <a:prstGeom prst="ellipse">
              <a:avLst/>
            </a:prstGeom>
            <a:solidFill>
              <a:srgbClr val="DBD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>
              <a:extLst>
                <a:ext uri="{FF2B5EF4-FFF2-40B4-BE49-F238E27FC236}">
                  <a16:creationId xmlns="" xmlns:a16="http://schemas.microsoft.com/office/drawing/2014/main" id="{999F1BAF-84A3-4287-ABAC-64F39C621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10" y="2712140"/>
              <a:ext cx="828000" cy="828000"/>
            </a:xfrm>
            <a:prstGeom prst="ellipse">
              <a:avLst/>
            </a:prstGeom>
            <a:pattFill prst="pct10">
              <a:fgClr>
                <a:srgbClr val="DBDEEC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301E6689-882D-4372-927A-49FEADA63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88" y="2758948"/>
              <a:ext cx="684000" cy="684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6E9E7513-AA91-4BE1-94CA-EFB2E223D266}"/>
              </a:ext>
            </a:extLst>
          </p:cNvPr>
          <p:cNvGrpSpPr/>
          <p:nvPr/>
        </p:nvGrpSpPr>
        <p:grpSpPr>
          <a:xfrm>
            <a:off x="610556" y="1024616"/>
            <a:ext cx="1008000" cy="1007342"/>
            <a:chOff x="843533" y="2622744"/>
            <a:chExt cx="1008000" cy="1007342"/>
          </a:xfrm>
        </p:grpSpPr>
        <p:sp>
          <p:nvSpPr>
            <p:cNvPr id="27" name="Elipse 26">
              <a:extLst>
                <a:ext uri="{FF2B5EF4-FFF2-40B4-BE49-F238E27FC236}">
                  <a16:creationId xmlns="" xmlns:a16="http://schemas.microsoft.com/office/drawing/2014/main" id="{DD5272A6-CD5E-4321-9F7E-25C3F61D5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533" y="2622744"/>
              <a:ext cx="1008000" cy="1007342"/>
            </a:xfrm>
            <a:prstGeom prst="ellipse">
              <a:avLst/>
            </a:prstGeom>
            <a:solidFill>
              <a:srgbClr val="DBD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7F10B636-3308-491F-9E18-E88A49852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10" y="2712140"/>
              <a:ext cx="828000" cy="828000"/>
            </a:xfrm>
            <a:prstGeom prst="ellipse">
              <a:avLst/>
            </a:prstGeom>
            <a:pattFill prst="pct10">
              <a:fgClr>
                <a:srgbClr val="DBDEEC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F465EAC-FAF8-4C56-A0F1-EA203DC4E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8" y="1225033"/>
            <a:ext cx="612000" cy="6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="" xmlns:a16="http://schemas.microsoft.com/office/drawing/2014/main" id="{1EFF1098-67EB-423F-ADA0-2D0F7C6C9EBD}"/>
              </a:ext>
            </a:extLst>
          </p:cNvPr>
          <p:cNvGrpSpPr/>
          <p:nvPr/>
        </p:nvGrpSpPr>
        <p:grpSpPr>
          <a:xfrm>
            <a:off x="599073" y="2947710"/>
            <a:ext cx="1008000" cy="1007342"/>
            <a:chOff x="843533" y="2622744"/>
            <a:chExt cx="1008000" cy="1007342"/>
          </a:xfrm>
        </p:grpSpPr>
        <p:sp>
          <p:nvSpPr>
            <p:cNvPr id="31" name="Elipse 30">
              <a:extLst>
                <a:ext uri="{FF2B5EF4-FFF2-40B4-BE49-F238E27FC236}">
                  <a16:creationId xmlns="" xmlns:a16="http://schemas.microsoft.com/office/drawing/2014/main" id="{50D17E32-1A2C-46E0-BBD8-F4157BECB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533" y="2622744"/>
              <a:ext cx="1008000" cy="1007342"/>
            </a:xfrm>
            <a:prstGeom prst="ellipse">
              <a:avLst/>
            </a:prstGeom>
            <a:solidFill>
              <a:srgbClr val="DBD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="" xmlns:a16="http://schemas.microsoft.com/office/drawing/2014/main" id="{7EABAF7D-2B30-41C7-9573-935D91C07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510" y="2712140"/>
              <a:ext cx="828000" cy="828000"/>
            </a:xfrm>
            <a:prstGeom prst="ellipse">
              <a:avLst/>
            </a:prstGeom>
            <a:pattFill prst="pct10">
              <a:fgClr>
                <a:srgbClr val="DBDEEC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DACA7E1-7B7C-47C8-8151-3CBC9FE25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3" y="3115124"/>
            <a:ext cx="648000" cy="648000"/>
          </a:xfrm>
          <a:prstGeom prst="rect">
            <a:avLst/>
          </a:prstGeom>
        </p:spPr>
      </p:pic>
      <p:sp>
        <p:nvSpPr>
          <p:cNvPr id="17" name="Arco 16">
            <a:extLst>
              <a:ext uri="{FF2B5EF4-FFF2-40B4-BE49-F238E27FC236}">
                <a16:creationId xmlns="" xmlns:a16="http://schemas.microsoft.com/office/drawing/2014/main" id="{4FE79582-8B78-4420-B4EE-0F49A32040F4}"/>
              </a:ext>
            </a:extLst>
          </p:cNvPr>
          <p:cNvSpPr/>
          <p:nvPr/>
        </p:nvSpPr>
        <p:spPr>
          <a:xfrm rot="2681008">
            <a:off x="-286590" y="1400315"/>
            <a:ext cx="2179208" cy="2204056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35" name="Arco 34">
            <a:extLst>
              <a:ext uri="{FF2B5EF4-FFF2-40B4-BE49-F238E27FC236}">
                <a16:creationId xmlns="" xmlns:a16="http://schemas.microsoft.com/office/drawing/2014/main" id="{F4CF1245-CFC3-43B7-844D-7D5D76974F72}"/>
              </a:ext>
            </a:extLst>
          </p:cNvPr>
          <p:cNvSpPr/>
          <p:nvPr/>
        </p:nvSpPr>
        <p:spPr>
          <a:xfrm rot="9371546">
            <a:off x="1434111" y="-73208"/>
            <a:ext cx="2179208" cy="2204056"/>
          </a:xfrm>
          <a:prstGeom prst="arc">
            <a:avLst>
              <a:gd name="adj1" fmla="val 16200000"/>
              <a:gd name="adj2" fmla="val 21053759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="" xmlns:a16="http://schemas.microsoft.com/office/drawing/2014/main" id="{25CE073B-C676-4439-AAC1-51B148497364}"/>
              </a:ext>
            </a:extLst>
          </p:cNvPr>
          <p:cNvCxnSpPr>
            <a:cxnSpLocks/>
            <a:stCxn id="24" idx="4"/>
            <a:endCxn id="17" idx="2"/>
          </p:cNvCxnSpPr>
          <p:nvPr/>
        </p:nvCxnSpPr>
        <p:spPr>
          <a:xfrm flipH="1">
            <a:off x="1577725" y="2031958"/>
            <a:ext cx="1391437" cy="12365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37846426-75B9-4329-B4E3-6A6731471C94}"/>
              </a:ext>
            </a:extLst>
          </p:cNvPr>
          <p:cNvCxnSpPr>
            <a:cxnSpLocks/>
          </p:cNvCxnSpPr>
          <p:nvPr/>
        </p:nvCxnSpPr>
        <p:spPr>
          <a:xfrm flipH="1">
            <a:off x="3434250" y="3354928"/>
            <a:ext cx="6039044" cy="24122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5">
            <a:extLst>
              <a:ext uri="{FF2B5EF4-FFF2-40B4-BE49-F238E27FC236}">
                <a16:creationId xmlns="" xmlns:a16="http://schemas.microsoft.com/office/drawing/2014/main" id="{AAC0002F-A1C8-439D-8A3A-DC502CD9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294" y="2752788"/>
            <a:ext cx="1260000" cy="1260000"/>
          </a:xfrm>
          <a:prstGeom prst="ellipse">
            <a:avLst/>
          </a:prstGeom>
          <a:solidFill>
            <a:srgbClr val="FAA759"/>
          </a:solidFill>
          <a:ln w="9525">
            <a:solidFill>
              <a:srgbClr val="DBDEEC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4" name="Oval 45">
            <a:extLst>
              <a:ext uri="{FF2B5EF4-FFF2-40B4-BE49-F238E27FC236}">
                <a16:creationId xmlns="" xmlns:a16="http://schemas.microsoft.com/office/drawing/2014/main" id="{0B62FD6C-98D2-4184-B7EB-05781C9A5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294" y="5162447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BDEEC"/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5" name="Oval 45">
            <a:extLst>
              <a:ext uri="{FF2B5EF4-FFF2-40B4-BE49-F238E27FC236}">
                <a16:creationId xmlns="" xmlns:a16="http://schemas.microsoft.com/office/drawing/2014/main" id="{31CFA085-E120-4FAA-BB73-A6799191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537" y="5152819"/>
            <a:ext cx="1260000" cy="1260000"/>
          </a:xfrm>
          <a:prstGeom prst="ellipse">
            <a:avLst/>
          </a:prstGeom>
          <a:solidFill>
            <a:srgbClr val="FFCD30"/>
          </a:solidFill>
          <a:ln>
            <a:solidFill>
              <a:srgbClr val="DBDEEC"/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33996C21-E6AC-48F8-9AB5-4B5E9A335BE3}"/>
              </a:ext>
            </a:extLst>
          </p:cNvPr>
          <p:cNvSpPr txBox="1"/>
          <p:nvPr/>
        </p:nvSpPr>
        <p:spPr>
          <a:xfrm>
            <a:off x="9000276" y="2957076"/>
            <a:ext cx="1105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Government</a:t>
            </a:r>
            <a:endParaRPr lang="es-ES" sz="1400" dirty="0"/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4EAC8DAF-8BA6-4D59-A438-D085B7FA74FA}"/>
              </a:ext>
            </a:extLst>
          </p:cNvPr>
          <p:cNvSpPr txBox="1"/>
          <p:nvPr/>
        </p:nvSpPr>
        <p:spPr>
          <a:xfrm flipH="1">
            <a:off x="8794748" y="5223686"/>
            <a:ext cx="148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Business</a:t>
            </a:r>
          </a:p>
          <a:p>
            <a:pPr algn="ctr"/>
            <a:r>
              <a:rPr lang="es-ES" sz="1400" dirty="0" smtClean="0"/>
              <a:t>Sector</a:t>
            </a:r>
            <a:endParaRPr lang="es-ES" sz="1400" dirty="0"/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50975B77-3965-4B01-819F-F4C2A3508372}"/>
              </a:ext>
            </a:extLst>
          </p:cNvPr>
          <p:cNvSpPr txBox="1"/>
          <p:nvPr/>
        </p:nvSpPr>
        <p:spPr>
          <a:xfrm flipH="1">
            <a:off x="2827916" y="5451547"/>
            <a:ext cx="148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Entrepreneurs</a:t>
            </a:r>
            <a:endParaRPr lang="es-ES" sz="1400" dirty="0"/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CC1484BC-CC19-43DB-9DB7-0052C0388D04}"/>
              </a:ext>
            </a:extLst>
          </p:cNvPr>
          <p:cNvSpPr>
            <a:spLocks noChangeAspect="1"/>
          </p:cNvSpPr>
          <p:nvPr/>
        </p:nvSpPr>
        <p:spPr>
          <a:xfrm>
            <a:off x="4989720" y="2752788"/>
            <a:ext cx="3710171" cy="37077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75DC0685-54B4-405E-B345-CACD1BF65ED6}"/>
              </a:ext>
            </a:extLst>
          </p:cNvPr>
          <p:cNvSpPr txBox="1"/>
          <p:nvPr/>
        </p:nvSpPr>
        <p:spPr>
          <a:xfrm>
            <a:off x="5837621" y="3423685"/>
            <a:ext cx="2023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4D6389"/>
                </a:solidFill>
              </a:rPr>
              <a:t>Innovation</a:t>
            </a:r>
            <a:endParaRPr lang="es-ES" sz="3200" b="1" dirty="0" smtClean="0">
              <a:solidFill>
                <a:srgbClr val="4D6389"/>
              </a:solidFill>
            </a:endParaRPr>
          </a:p>
          <a:p>
            <a:pPr algn="ctr"/>
            <a:r>
              <a:rPr lang="es-ES" sz="3200" b="1" dirty="0" err="1" smtClean="0">
                <a:solidFill>
                  <a:srgbClr val="4D6389"/>
                </a:solidFill>
              </a:rPr>
              <a:t>Ecosystem</a:t>
            </a:r>
            <a:endParaRPr lang="es-ES" sz="3200" b="1" dirty="0">
              <a:solidFill>
                <a:srgbClr val="4D6389"/>
              </a:solidFill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="" xmlns:a16="http://schemas.microsoft.com/office/drawing/2014/main" id="{D8585935-70A7-4EA2-915D-5DB33C42CB3E}"/>
              </a:ext>
            </a:extLst>
          </p:cNvPr>
          <p:cNvSpPr>
            <a:spLocks noChangeAspect="1"/>
          </p:cNvSpPr>
          <p:nvPr/>
        </p:nvSpPr>
        <p:spPr>
          <a:xfrm>
            <a:off x="5850911" y="4540842"/>
            <a:ext cx="216000" cy="216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81B095AF-D68A-4390-AA13-9625E2ABA2C4}"/>
              </a:ext>
            </a:extLst>
          </p:cNvPr>
          <p:cNvSpPr>
            <a:spLocks noChangeAspect="1"/>
          </p:cNvSpPr>
          <p:nvPr/>
        </p:nvSpPr>
        <p:spPr>
          <a:xfrm>
            <a:off x="5574880" y="5649255"/>
            <a:ext cx="180000" cy="18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6842BA22-67C4-4701-BC7A-B37FE5E8492F}"/>
              </a:ext>
            </a:extLst>
          </p:cNvPr>
          <p:cNvSpPr>
            <a:spLocks noChangeAspect="1"/>
          </p:cNvSpPr>
          <p:nvPr/>
        </p:nvSpPr>
        <p:spPr>
          <a:xfrm>
            <a:off x="5394880" y="4661319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E48DC1DE-E972-434F-A4D3-69ED052F6271}"/>
              </a:ext>
            </a:extLst>
          </p:cNvPr>
          <p:cNvSpPr>
            <a:spLocks noChangeAspect="1"/>
          </p:cNvSpPr>
          <p:nvPr/>
        </p:nvSpPr>
        <p:spPr>
          <a:xfrm>
            <a:off x="5317198" y="5125175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="" xmlns:a16="http://schemas.microsoft.com/office/drawing/2014/main" id="{09EEC1EA-39B0-4B1E-9B6D-38C1E60E8DDF}"/>
              </a:ext>
            </a:extLst>
          </p:cNvPr>
          <p:cNvSpPr>
            <a:spLocks noChangeAspect="1"/>
          </p:cNvSpPr>
          <p:nvPr/>
        </p:nvSpPr>
        <p:spPr>
          <a:xfrm>
            <a:off x="5998988" y="5293617"/>
            <a:ext cx="108000" cy="108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="" xmlns:a16="http://schemas.microsoft.com/office/drawing/2014/main" id="{7DA9CA92-8EE0-4A84-A994-B0BAD33EC4A8}"/>
              </a:ext>
            </a:extLst>
          </p:cNvPr>
          <p:cNvSpPr>
            <a:spLocks noChangeAspect="1"/>
          </p:cNvSpPr>
          <p:nvPr/>
        </p:nvSpPr>
        <p:spPr>
          <a:xfrm>
            <a:off x="6151388" y="5911235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="" xmlns:a16="http://schemas.microsoft.com/office/drawing/2014/main" id="{264CF715-409A-4056-99F6-D21FCA7ABDE1}"/>
              </a:ext>
            </a:extLst>
          </p:cNvPr>
          <p:cNvSpPr>
            <a:spLocks noChangeAspect="1"/>
          </p:cNvSpPr>
          <p:nvPr/>
        </p:nvSpPr>
        <p:spPr>
          <a:xfrm>
            <a:off x="6736922" y="6063635"/>
            <a:ext cx="216000" cy="216000"/>
          </a:xfrm>
          <a:prstGeom prst="ellipse">
            <a:avLst/>
          </a:prstGeom>
          <a:solidFill>
            <a:srgbClr val="4D6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DE77B8E1-EDFE-4F5A-9281-47C044F98536}"/>
              </a:ext>
            </a:extLst>
          </p:cNvPr>
          <p:cNvSpPr>
            <a:spLocks noChangeAspect="1"/>
          </p:cNvSpPr>
          <p:nvPr/>
        </p:nvSpPr>
        <p:spPr>
          <a:xfrm>
            <a:off x="7322456" y="5847069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>
            <a:extLst>
              <a:ext uri="{FF2B5EF4-FFF2-40B4-BE49-F238E27FC236}">
                <a16:creationId xmlns="" xmlns:a16="http://schemas.microsoft.com/office/drawing/2014/main" id="{35532E40-5853-435B-9A13-64C9E73BD9B6}"/>
              </a:ext>
            </a:extLst>
          </p:cNvPr>
          <p:cNvSpPr>
            <a:spLocks noChangeAspect="1"/>
          </p:cNvSpPr>
          <p:nvPr/>
        </p:nvSpPr>
        <p:spPr>
          <a:xfrm>
            <a:off x="7571255" y="4918937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6B6E1E40-A9D2-49F0-8F9D-08223CC58A2B}"/>
              </a:ext>
            </a:extLst>
          </p:cNvPr>
          <p:cNvSpPr>
            <a:spLocks noChangeAspect="1"/>
          </p:cNvSpPr>
          <p:nvPr/>
        </p:nvSpPr>
        <p:spPr>
          <a:xfrm>
            <a:off x="8188726" y="5365805"/>
            <a:ext cx="144000" cy="14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>
            <a:extLst>
              <a:ext uri="{FF2B5EF4-FFF2-40B4-BE49-F238E27FC236}">
                <a16:creationId xmlns="" xmlns:a16="http://schemas.microsoft.com/office/drawing/2014/main" id="{79C838DD-4E32-499F-BE2D-32A351341508}"/>
              </a:ext>
            </a:extLst>
          </p:cNvPr>
          <p:cNvSpPr>
            <a:spLocks noChangeAspect="1"/>
          </p:cNvSpPr>
          <p:nvPr/>
        </p:nvSpPr>
        <p:spPr>
          <a:xfrm>
            <a:off x="8341126" y="4379216"/>
            <a:ext cx="144000" cy="14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="" xmlns:a16="http://schemas.microsoft.com/office/drawing/2014/main" id="{40D4E93A-9B51-4A6F-A36D-C05C41459B06}"/>
              </a:ext>
            </a:extLst>
          </p:cNvPr>
          <p:cNvSpPr>
            <a:spLocks noChangeAspect="1"/>
          </p:cNvSpPr>
          <p:nvPr/>
        </p:nvSpPr>
        <p:spPr>
          <a:xfrm>
            <a:off x="7996224" y="46599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>
            <a:extLst>
              <a:ext uri="{FF2B5EF4-FFF2-40B4-BE49-F238E27FC236}">
                <a16:creationId xmlns="" xmlns:a16="http://schemas.microsoft.com/office/drawing/2014/main" id="{8421CC13-BF1B-415D-9DFA-72E7278AD108}"/>
              </a:ext>
            </a:extLst>
          </p:cNvPr>
          <p:cNvSpPr>
            <a:spLocks noChangeAspect="1"/>
          </p:cNvSpPr>
          <p:nvPr/>
        </p:nvSpPr>
        <p:spPr>
          <a:xfrm>
            <a:off x="8148624" y="3881911"/>
            <a:ext cx="144000" cy="14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>
            <a:extLst>
              <a:ext uri="{FF2B5EF4-FFF2-40B4-BE49-F238E27FC236}">
                <a16:creationId xmlns="" xmlns:a16="http://schemas.microsoft.com/office/drawing/2014/main" id="{58EB626D-ECDE-492D-8424-35D21AC14704}"/>
              </a:ext>
            </a:extLst>
          </p:cNvPr>
          <p:cNvSpPr>
            <a:spLocks noChangeAspect="1"/>
          </p:cNvSpPr>
          <p:nvPr/>
        </p:nvSpPr>
        <p:spPr>
          <a:xfrm>
            <a:off x="7547050" y="3392630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="" xmlns:a16="http://schemas.microsoft.com/office/drawing/2014/main" id="{088364F0-D355-4A59-9937-2F656585AA96}"/>
              </a:ext>
            </a:extLst>
          </p:cNvPr>
          <p:cNvSpPr>
            <a:spLocks noChangeAspect="1"/>
          </p:cNvSpPr>
          <p:nvPr/>
        </p:nvSpPr>
        <p:spPr>
          <a:xfrm>
            <a:off x="5790439" y="3224189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>
            <a:extLst>
              <a:ext uri="{FF2B5EF4-FFF2-40B4-BE49-F238E27FC236}">
                <a16:creationId xmlns="" xmlns:a16="http://schemas.microsoft.com/office/drawing/2014/main" id="{C306DDF9-049B-4E0C-8AC9-C9C24E0F159A}"/>
              </a:ext>
            </a:extLst>
          </p:cNvPr>
          <p:cNvSpPr>
            <a:spLocks noChangeAspect="1"/>
          </p:cNvSpPr>
          <p:nvPr/>
        </p:nvSpPr>
        <p:spPr>
          <a:xfrm>
            <a:off x="6375973" y="295949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>
            <a:extLst>
              <a:ext uri="{FF2B5EF4-FFF2-40B4-BE49-F238E27FC236}">
                <a16:creationId xmlns="" xmlns:a16="http://schemas.microsoft.com/office/drawing/2014/main" id="{1527380B-E53F-48C3-B07D-30F47768590E}"/>
              </a:ext>
            </a:extLst>
          </p:cNvPr>
          <p:cNvSpPr>
            <a:spLocks noChangeAspect="1"/>
          </p:cNvSpPr>
          <p:nvPr/>
        </p:nvSpPr>
        <p:spPr>
          <a:xfrm>
            <a:off x="6833171" y="3272317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>
            <a:extLst>
              <a:ext uri="{FF2B5EF4-FFF2-40B4-BE49-F238E27FC236}">
                <a16:creationId xmlns="" xmlns:a16="http://schemas.microsoft.com/office/drawing/2014/main" id="{D853E2BD-641F-4CF4-B33C-85D172EAF8BA}"/>
              </a:ext>
            </a:extLst>
          </p:cNvPr>
          <p:cNvSpPr>
            <a:spLocks noChangeAspect="1"/>
          </p:cNvSpPr>
          <p:nvPr/>
        </p:nvSpPr>
        <p:spPr>
          <a:xfrm>
            <a:off x="7226203" y="295949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>
            <a:extLst>
              <a:ext uri="{FF2B5EF4-FFF2-40B4-BE49-F238E27FC236}">
                <a16:creationId xmlns="" xmlns:a16="http://schemas.microsoft.com/office/drawing/2014/main" id="{7A00045B-2FF9-475F-949B-AFA5D317B956}"/>
              </a:ext>
            </a:extLst>
          </p:cNvPr>
          <p:cNvSpPr>
            <a:spLocks noChangeAspect="1"/>
          </p:cNvSpPr>
          <p:nvPr/>
        </p:nvSpPr>
        <p:spPr>
          <a:xfrm>
            <a:off x="5313504" y="4115730"/>
            <a:ext cx="252000" cy="252000"/>
          </a:xfrm>
          <a:prstGeom prst="ellipse">
            <a:avLst/>
          </a:prstGeom>
          <a:solidFill>
            <a:srgbClr val="FF7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020E793-688A-4A05-BF6D-E1E7CDB9CE7A}"/>
              </a:ext>
            </a:extLst>
          </p:cNvPr>
          <p:cNvSpPr txBox="1"/>
          <p:nvPr/>
        </p:nvSpPr>
        <p:spPr>
          <a:xfrm>
            <a:off x="9294844" y="1871344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Policies</a:t>
            </a:r>
            <a:endParaRPr lang="es-ES" b="1" dirty="0"/>
          </a:p>
        </p:txBody>
      </p:sp>
      <p:sp>
        <p:nvSpPr>
          <p:cNvPr id="74" name="CuadroTexto 73">
            <a:extLst>
              <a:ext uri="{FF2B5EF4-FFF2-40B4-BE49-F238E27FC236}">
                <a16:creationId xmlns="" xmlns:a16="http://schemas.microsoft.com/office/drawing/2014/main" id="{2C6EC183-17AD-49A0-9BA0-3CE64388BF76}"/>
              </a:ext>
            </a:extLst>
          </p:cNvPr>
          <p:cNvSpPr txBox="1"/>
          <p:nvPr/>
        </p:nvSpPr>
        <p:spPr>
          <a:xfrm>
            <a:off x="9741205" y="2232890"/>
            <a:ext cx="11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Incentives</a:t>
            </a:r>
            <a:endParaRPr lang="es-ES" b="1" dirty="0"/>
          </a:p>
        </p:txBody>
      </p:sp>
      <p:cxnSp>
        <p:nvCxnSpPr>
          <p:cNvPr id="33" name="Conector: angular 32">
            <a:extLst>
              <a:ext uri="{FF2B5EF4-FFF2-40B4-BE49-F238E27FC236}">
                <a16:creationId xmlns="" xmlns:a16="http://schemas.microsoft.com/office/drawing/2014/main" id="{DFC6B1F9-433A-4698-A618-73313B3C6757}"/>
              </a:ext>
            </a:extLst>
          </p:cNvPr>
          <p:cNvCxnSpPr>
            <a:cxnSpLocks/>
            <a:stCxn id="13" idx="1"/>
            <a:endCxn id="43" idx="1"/>
          </p:cNvCxnSpPr>
          <p:nvPr/>
        </p:nvCxnSpPr>
        <p:spPr>
          <a:xfrm rot="10800000" flipV="1">
            <a:off x="9063818" y="2056009"/>
            <a:ext cx="231027" cy="881301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: angular 74">
            <a:extLst>
              <a:ext uri="{FF2B5EF4-FFF2-40B4-BE49-F238E27FC236}">
                <a16:creationId xmlns="" xmlns:a16="http://schemas.microsoft.com/office/drawing/2014/main" id="{4987AB55-06AE-42CF-BC4D-D3718C4AD8F4}"/>
              </a:ext>
            </a:extLst>
          </p:cNvPr>
          <p:cNvCxnSpPr>
            <a:cxnSpLocks/>
            <a:stCxn id="74" idx="1"/>
            <a:endCxn id="43" idx="0"/>
          </p:cNvCxnSpPr>
          <p:nvPr/>
        </p:nvCxnSpPr>
        <p:spPr>
          <a:xfrm rot="10800000" flipV="1">
            <a:off x="9509295" y="2417556"/>
            <a:ext cx="231911" cy="335232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="" xmlns:a16="http://schemas.microsoft.com/office/drawing/2014/main" id="{36801B08-EE96-4A93-9518-91B073172BB9}"/>
              </a:ext>
            </a:extLst>
          </p:cNvPr>
          <p:cNvSpPr txBox="1"/>
          <p:nvPr/>
        </p:nvSpPr>
        <p:spPr>
          <a:xfrm>
            <a:off x="10311522" y="523604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Demands</a:t>
            </a:r>
            <a:endParaRPr lang="es-ES" b="1" dirty="0"/>
          </a:p>
        </p:txBody>
      </p:sp>
      <p:cxnSp>
        <p:nvCxnSpPr>
          <p:cNvPr id="77" name="Conector: angular 76">
            <a:extLst>
              <a:ext uri="{FF2B5EF4-FFF2-40B4-BE49-F238E27FC236}">
                <a16:creationId xmlns="" xmlns:a16="http://schemas.microsoft.com/office/drawing/2014/main" id="{4150B1F3-A788-4C98-87D1-70FF50D5FB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39716" y="5420707"/>
            <a:ext cx="193579" cy="318548"/>
          </a:xfrm>
          <a:prstGeom prst="bentConnector2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="" xmlns:a16="http://schemas.microsoft.com/office/drawing/2014/main" id="{8D08A7ED-0B87-4FFF-BA59-4DB5789DBA95}"/>
              </a:ext>
            </a:extLst>
          </p:cNvPr>
          <p:cNvSpPr txBox="1"/>
          <p:nvPr/>
        </p:nvSpPr>
        <p:spPr>
          <a:xfrm>
            <a:off x="10452547" y="580745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R</a:t>
            </a:r>
            <a:r>
              <a:rPr lang="es-ES" b="1" dirty="0" err="1" smtClean="0"/>
              <a:t>+D+i</a:t>
            </a:r>
            <a:endParaRPr lang="es-ES" b="1" dirty="0"/>
          </a:p>
        </p:txBody>
      </p:sp>
      <p:cxnSp>
        <p:nvCxnSpPr>
          <p:cNvPr id="80" name="Conector: angular 79">
            <a:extLst>
              <a:ext uri="{FF2B5EF4-FFF2-40B4-BE49-F238E27FC236}">
                <a16:creationId xmlns="" xmlns:a16="http://schemas.microsoft.com/office/drawing/2014/main" id="{C77B956B-4EFA-4FC4-89E9-F9AC066635FE}"/>
              </a:ext>
            </a:extLst>
          </p:cNvPr>
          <p:cNvCxnSpPr>
            <a:cxnSpLocks/>
            <a:stCxn id="79" idx="1"/>
          </p:cNvCxnSpPr>
          <p:nvPr/>
        </p:nvCxnSpPr>
        <p:spPr>
          <a:xfrm rot="10800000">
            <a:off x="10177047" y="5884922"/>
            <a:ext cx="275500" cy="107195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CuadroTexto 83">
            <a:extLst>
              <a:ext uri="{FF2B5EF4-FFF2-40B4-BE49-F238E27FC236}">
                <a16:creationId xmlns="" xmlns:a16="http://schemas.microsoft.com/office/drawing/2014/main" id="{9F840F6E-532F-4EE1-A41A-EB9FFD3A4AAB}"/>
              </a:ext>
            </a:extLst>
          </p:cNvPr>
          <p:cNvSpPr txBox="1"/>
          <p:nvPr/>
        </p:nvSpPr>
        <p:spPr>
          <a:xfrm>
            <a:off x="9934574" y="628533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Financing</a:t>
            </a:r>
            <a:endParaRPr lang="es-ES" b="1" dirty="0"/>
          </a:p>
        </p:txBody>
      </p:sp>
      <p:cxnSp>
        <p:nvCxnSpPr>
          <p:cNvPr id="85" name="Conector: angular 84">
            <a:extLst>
              <a:ext uri="{FF2B5EF4-FFF2-40B4-BE49-F238E27FC236}">
                <a16:creationId xmlns="" xmlns:a16="http://schemas.microsoft.com/office/drawing/2014/main" id="{746AA801-222F-4A6A-863F-72D73605C53F}"/>
              </a:ext>
            </a:extLst>
          </p:cNvPr>
          <p:cNvCxnSpPr>
            <a:cxnSpLocks/>
            <a:stCxn id="84" idx="1"/>
            <a:endCxn id="44" idx="4"/>
          </p:cNvCxnSpPr>
          <p:nvPr/>
        </p:nvCxnSpPr>
        <p:spPr>
          <a:xfrm rot="10800000">
            <a:off x="9509294" y="6422448"/>
            <a:ext cx="425280" cy="47555"/>
          </a:xfrm>
          <a:prstGeom prst="bentConnector2">
            <a:avLst/>
          </a:prstGeom>
          <a:noFill/>
          <a:ln>
            <a:solidFill>
              <a:srgbClr val="DBDEEC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F5BD647A-1953-46F6-AC85-35EE4B4A89A3}"/>
              </a:ext>
            </a:extLst>
          </p:cNvPr>
          <p:cNvSpPr txBox="1"/>
          <p:nvPr/>
        </p:nvSpPr>
        <p:spPr>
          <a:xfrm>
            <a:off x="1747812" y="532592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R</a:t>
            </a:r>
            <a:r>
              <a:rPr lang="es-ES" b="1" dirty="0" err="1" smtClean="0"/>
              <a:t>+D+i</a:t>
            </a:r>
            <a:endParaRPr lang="es-ES" b="1" dirty="0"/>
          </a:p>
        </p:txBody>
      </p:sp>
      <p:cxnSp>
        <p:nvCxnSpPr>
          <p:cNvPr id="93" name="Conector: angular 92">
            <a:extLst>
              <a:ext uri="{FF2B5EF4-FFF2-40B4-BE49-F238E27FC236}">
                <a16:creationId xmlns="" xmlns:a16="http://schemas.microsoft.com/office/drawing/2014/main" id="{AF7CF43B-3F12-4DA3-BE33-517D6F29FA5C}"/>
              </a:ext>
            </a:extLst>
          </p:cNvPr>
          <p:cNvCxnSpPr>
            <a:cxnSpLocks/>
          </p:cNvCxnSpPr>
          <p:nvPr/>
        </p:nvCxnSpPr>
        <p:spPr>
          <a:xfrm>
            <a:off x="2448376" y="5520646"/>
            <a:ext cx="493841" cy="84790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="" xmlns:a16="http://schemas.microsoft.com/office/drawing/2014/main" id="{D8F3E693-E8A1-4D2D-BF8D-FC2E33D15061}"/>
              </a:ext>
            </a:extLst>
          </p:cNvPr>
          <p:cNvSpPr txBox="1"/>
          <p:nvPr/>
        </p:nvSpPr>
        <p:spPr>
          <a:xfrm>
            <a:off x="1247174" y="595016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SMEs</a:t>
            </a:r>
            <a:endParaRPr lang="es-ES" b="1" dirty="0"/>
          </a:p>
        </p:txBody>
      </p:sp>
      <p:cxnSp>
        <p:nvCxnSpPr>
          <p:cNvPr id="98" name="Conector: angular 97">
            <a:extLst>
              <a:ext uri="{FF2B5EF4-FFF2-40B4-BE49-F238E27FC236}">
                <a16:creationId xmlns="" xmlns:a16="http://schemas.microsoft.com/office/drawing/2014/main" id="{CF35CFA0-88CE-42FF-B1F3-9DE378679A06}"/>
              </a:ext>
            </a:extLst>
          </p:cNvPr>
          <p:cNvCxnSpPr>
            <a:cxnSpLocks/>
            <a:stCxn id="97" idx="3"/>
            <a:endCxn id="45" idx="3"/>
          </p:cNvCxnSpPr>
          <p:nvPr/>
        </p:nvCxnSpPr>
        <p:spPr>
          <a:xfrm>
            <a:off x="1946404" y="6134828"/>
            <a:ext cx="1157656" cy="93468"/>
          </a:xfrm>
          <a:prstGeom prst="bentConnector4">
            <a:avLst>
              <a:gd name="adj1" fmla="val 42030"/>
              <a:gd name="adj2" fmla="val 344576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="" xmlns:a16="http://schemas.microsoft.com/office/drawing/2014/main" id="{F2B4F2CE-14CD-485B-86B3-6698054C8077}"/>
              </a:ext>
            </a:extLst>
          </p:cNvPr>
          <p:cNvSpPr txBox="1"/>
          <p:nvPr/>
        </p:nvSpPr>
        <p:spPr>
          <a:xfrm>
            <a:off x="10304564" y="337841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Demands</a:t>
            </a:r>
            <a:endParaRPr lang="es-ES" b="1" dirty="0"/>
          </a:p>
        </p:txBody>
      </p:sp>
      <p:cxnSp>
        <p:nvCxnSpPr>
          <p:cNvPr id="102" name="Conector: angular 101">
            <a:extLst>
              <a:ext uri="{FF2B5EF4-FFF2-40B4-BE49-F238E27FC236}">
                <a16:creationId xmlns="" xmlns:a16="http://schemas.microsoft.com/office/drawing/2014/main" id="{32BAE958-5892-4C6A-9B0E-DAE7FAB2D6D7}"/>
              </a:ext>
            </a:extLst>
          </p:cNvPr>
          <p:cNvCxnSpPr>
            <a:cxnSpLocks/>
            <a:stCxn id="101" idx="1"/>
            <a:endCxn id="43" idx="6"/>
          </p:cNvCxnSpPr>
          <p:nvPr/>
        </p:nvCxnSpPr>
        <p:spPr>
          <a:xfrm rot="10800000">
            <a:off x="10139294" y="3382789"/>
            <a:ext cx="165270" cy="180295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="" xmlns:a16="http://schemas.microsoft.com/office/drawing/2014/main" id="{E6620D2F-E106-4E64-B18D-8C767FD14463}"/>
              </a:ext>
            </a:extLst>
          </p:cNvPr>
          <p:cNvSpPr txBox="1"/>
          <p:nvPr/>
        </p:nvSpPr>
        <p:spPr>
          <a:xfrm>
            <a:off x="10078583" y="263041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Financing</a:t>
            </a:r>
            <a:endParaRPr lang="es-ES" b="1" dirty="0"/>
          </a:p>
        </p:txBody>
      </p:sp>
      <p:pic>
        <p:nvPicPr>
          <p:cNvPr id="114" name="Imagen 113">
            <a:extLst>
              <a:ext uri="{FF2B5EF4-FFF2-40B4-BE49-F238E27FC236}">
                <a16:creationId xmlns="" xmlns:a16="http://schemas.microsoft.com/office/drawing/2014/main" id="{0E03DD8D-C654-4804-9FC6-96904EF04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50" y="5764378"/>
            <a:ext cx="612000" cy="612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="" xmlns:a16="http://schemas.microsoft.com/office/drawing/2014/main" id="{101A6B1A-B219-494E-9036-3D722570A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21" y="3262645"/>
            <a:ext cx="612000" cy="6120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="" xmlns:a16="http://schemas.microsoft.com/office/drawing/2014/main" id="{E1FAB650-FA0E-4D53-B227-3183DA91F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95" y="5714751"/>
            <a:ext cx="612000" cy="612000"/>
          </a:xfrm>
          <a:prstGeom prst="rect">
            <a:avLst/>
          </a:prstGeom>
        </p:spPr>
      </p:pic>
      <p:sp>
        <p:nvSpPr>
          <p:cNvPr id="118" name="CuadroTexto 117">
            <a:extLst>
              <a:ext uri="{FF2B5EF4-FFF2-40B4-BE49-F238E27FC236}">
                <a16:creationId xmlns="" xmlns:a16="http://schemas.microsoft.com/office/drawing/2014/main" id="{C64EE0C8-9723-4BF9-AA93-7F5778ADFF4E}"/>
              </a:ext>
            </a:extLst>
          </p:cNvPr>
          <p:cNvSpPr txBox="1"/>
          <p:nvPr/>
        </p:nvSpPr>
        <p:spPr>
          <a:xfrm>
            <a:off x="4187859" y="2118044"/>
            <a:ext cx="12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Integration</a:t>
            </a:r>
            <a:endParaRPr lang="es-ES" b="1" dirty="0"/>
          </a:p>
        </p:txBody>
      </p:sp>
      <p:sp>
        <p:nvSpPr>
          <p:cNvPr id="122" name="CuadroTexto 121">
            <a:extLst>
              <a:ext uri="{FF2B5EF4-FFF2-40B4-BE49-F238E27FC236}">
                <a16:creationId xmlns="" xmlns:a16="http://schemas.microsoft.com/office/drawing/2014/main" id="{DCD40713-2782-4805-A367-46854443F997}"/>
              </a:ext>
            </a:extLst>
          </p:cNvPr>
          <p:cNvSpPr txBox="1"/>
          <p:nvPr/>
        </p:nvSpPr>
        <p:spPr>
          <a:xfrm>
            <a:off x="4746280" y="1290747"/>
            <a:ext cx="97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Markets</a:t>
            </a:r>
            <a:endParaRPr lang="es-ES" b="1" dirty="0"/>
          </a:p>
        </p:txBody>
      </p:sp>
      <p:sp>
        <p:nvSpPr>
          <p:cNvPr id="123" name="CuadroTexto 122">
            <a:extLst>
              <a:ext uri="{FF2B5EF4-FFF2-40B4-BE49-F238E27FC236}">
                <a16:creationId xmlns="" xmlns:a16="http://schemas.microsoft.com/office/drawing/2014/main" id="{FF6AEB63-F6BF-477A-A5CA-BDAD32A02124}"/>
              </a:ext>
            </a:extLst>
          </p:cNvPr>
          <p:cNvSpPr txBox="1"/>
          <p:nvPr/>
        </p:nvSpPr>
        <p:spPr>
          <a:xfrm>
            <a:off x="5778828" y="156944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Businesses</a:t>
            </a:r>
            <a:endParaRPr lang="es-ES" b="1" dirty="0"/>
          </a:p>
        </p:txBody>
      </p:sp>
      <p:sp>
        <p:nvSpPr>
          <p:cNvPr id="124" name="CuadroTexto 123">
            <a:extLst>
              <a:ext uri="{FF2B5EF4-FFF2-40B4-BE49-F238E27FC236}">
                <a16:creationId xmlns="" xmlns:a16="http://schemas.microsoft.com/office/drawing/2014/main" id="{47531892-827F-4A9E-BA5C-718F01638ABC}"/>
              </a:ext>
            </a:extLst>
          </p:cNvPr>
          <p:cNvSpPr txBox="1"/>
          <p:nvPr/>
        </p:nvSpPr>
        <p:spPr>
          <a:xfrm>
            <a:off x="7499759" y="167402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Exports</a:t>
            </a:r>
            <a:endParaRPr lang="es-ES" b="1" dirty="0"/>
          </a:p>
        </p:txBody>
      </p:sp>
      <p:cxnSp>
        <p:nvCxnSpPr>
          <p:cNvPr id="128" name="Conector: angular 127">
            <a:extLst>
              <a:ext uri="{FF2B5EF4-FFF2-40B4-BE49-F238E27FC236}">
                <a16:creationId xmlns="" xmlns:a16="http://schemas.microsoft.com/office/drawing/2014/main" id="{4C25F14E-9DC3-41F7-B513-34F0D45F2895}"/>
              </a:ext>
            </a:extLst>
          </p:cNvPr>
          <p:cNvCxnSpPr>
            <a:cxnSpLocks/>
            <a:stCxn id="123" idx="2"/>
            <a:endCxn id="48" idx="0"/>
          </p:cNvCxnSpPr>
          <p:nvPr/>
        </p:nvCxnSpPr>
        <p:spPr>
          <a:xfrm rot="16200000" flipH="1">
            <a:off x="6208258" y="2116240"/>
            <a:ext cx="814014" cy="459081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CuadroTexto 133">
            <a:extLst>
              <a:ext uri="{FF2B5EF4-FFF2-40B4-BE49-F238E27FC236}">
                <a16:creationId xmlns="" xmlns:a16="http://schemas.microsoft.com/office/drawing/2014/main" id="{FC781BA4-0782-425E-90B2-CE527EBB5C4B}"/>
              </a:ext>
            </a:extLst>
          </p:cNvPr>
          <p:cNvSpPr txBox="1"/>
          <p:nvPr/>
        </p:nvSpPr>
        <p:spPr>
          <a:xfrm>
            <a:off x="7459187" y="2227553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Networking</a:t>
            </a:r>
            <a:endParaRPr lang="es-ES" b="1" dirty="0"/>
          </a:p>
        </p:txBody>
      </p:sp>
      <p:sp>
        <p:nvSpPr>
          <p:cNvPr id="143" name="CuadroTexto 142">
            <a:extLst>
              <a:ext uri="{FF2B5EF4-FFF2-40B4-BE49-F238E27FC236}">
                <a16:creationId xmlns="" xmlns:a16="http://schemas.microsoft.com/office/drawing/2014/main" id="{85D7DFDD-C0CD-4738-BFA3-E3230FBF962A}"/>
              </a:ext>
            </a:extLst>
          </p:cNvPr>
          <p:cNvSpPr txBox="1"/>
          <p:nvPr/>
        </p:nvSpPr>
        <p:spPr>
          <a:xfrm>
            <a:off x="6608225" y="124588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Solutions</a:t>
            </a:r>
            <a:endParaRPr lang="es-ES" b="1" dirty="0"/>
          </a:p>
        </p:txBody>
      </p:sp>
      <p:sp>
        <p:nvSpPr>
          <p:cNvPr id="151" name="CuadroTexto 150">
            <a:extLst>
              <a:ext uri="{FF2B5EF4-FFF2-40B4-BE49-F238E27FC236}">
                <a16:creationId xmlns="" xmlns:a16="http://schemas.microsoft.com/office/drawing/2014/main" id="{2ED207C8-39BD-4B8F-B0B4-CB3711E3CAA6}"/>
              </a:ext>
            </a:extLst>
          </p:cNvPr>
          <p:cNvSpPr txBox="1"/>
          <p:nvPr/>
        </p:nvSpPr>
        <p:spPr>
          <a:xfrm>
            <a:off x="488600" y="4037150"/>
            <a:ext cx="10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Students</a:t>
            </a:r>
            <a:endParaRPr lang="es-ES" b="1" dirty="0"/>
          </a:p>
        </p:txBody>
      </p:sp>
      <p:sp>
        <p:nvSpPr>
          <p:cNvPr id="152" name="CuadroTexto 151">
            <a:extLst>
              <a:ext uri="{FF2B5EF4-FFF2-40B4-BE49-F238E27FC236}">
                <a16:creationId xmlns="" xmlns:a16="http://schemas.microsoft.com/office/drawing/2014/main" id="{F54246A4-8BA1-454D-BDF4-A146985920EC}"/>
              </a:ext>
            </a:extLst>
          </p:cNvPr>
          <p:cNvSpPr txBox="1"/>
          <p:nvPr/>
        </p:nvSpPr>
        <p:spPr>
          <a:xfrm>
            <a:off x="2393570" y="677524"/>
            <a:ext cx="117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Professors</a:t>
            </a:r>
            <a:endParaRPr lang="es-ES" b="1" dirty="0"/>
          </a:p>
        </p:txBody>
      </p:sp>
      <p:sp>
        <p:nvSpPr>
          <p:cNvPr id="153" name="CuadroTexto 152">
            <a:extLst>
              <a:ext uri="{FF2B5EF4-FFF2-40B4-BE49-F238E27FC236}">
                <a16:creationId xmlns="" xmlns:a16="http://schemas.microsoft.com/office/drawing/2014/main" id="{9F45F4F9-A6A0-4FF2-A3B4-068F59FB8DA5}"/>
              </a:ext>
            </a:extLst>
          </p:cNvPr>
          <p:cNvSpPr txBox="1"/>
          <p:nvPr/>
        </p:nvSpPr>
        <p:spPr>
          <a:xfrm>
            <a:off x="348051" y="654090"/>
            <a:ext cx="133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Researchers</a:t>
            </a:r>
            <a:endParaRPr lang="es-ES" b="1" dirty="0"/>
          </a:p>
        </p:txBody>
      </p:sp>
      <p:sp>
        <p:nvSpPr>
          <p:cNvPr id="99" name="CuadroTexto 98">
            <a:extLst>
              <a:ext uri="{FF2B5EF4-FFF2-40B4-BE49-F238E27FC236}">
                <a16:creationId xmlns="" xmlns:a16="http://schemas.microsoft.com/office/drawing/2014/main" id="{485E8B0C-691D-4C8B-A663-7BBB9CB588F5}"/>
              </a:ext>
            </a:extLst>
          </p:cNvPr>
          <p:cNvSpPr txBox="1"/>
          <p:nvPr/>
        </p:nvSpPr>
        <p:spPr>
          <a:xfrm>
            <a:off x="3393206" y="4279510"/>
            <a:ext cx="1338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MSc</a:t>
            </a:r>
            <a:r>
              <a:rPr lang="es-ES" sz="1600" b="1" dirty="0" smtClean="0"/>
              <a:t>. </a:t>
            </a:r>
            <a:r>
              <a:rPr lang="es-ES" sz="1600" b="1" dirty="0" err="1" smtClean="0"/>
              <a:t>Degrees</a:t>
            </a:r>
            <a:endParaRPr lang="es-ES" sz="1600" b="1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4C354CBE-E834-416C-99DA-61DF2E711BD8}"/>
              </a:ext>
            </a:extLst>
          </p:cNvPr>
          <p:cNvCxnSpPr>
            <a:cxnSpLocks/>
          </p:cNvCxnSpPr>
          <p:nvPr/>
        </p:nvCxnSpPr>
        <p:spPr>
          <a:xfrm>
            <a:off x="4384223" y="4980725"/>
            <a:ext cx="612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CuadroTexto 102">
            <a:extLst>
              <a:ext uri="{FF2B5EF4-FFF2-40B4-BE49-F238E27FC236}">
                <a16:creationId xmlns="" xmlns:a16="http://schemas.microsoft.com/office/drawing/2014/main" id="{97D545AF-8452-4CF3-9D53-53E8B8F29B46}"/>
              </a:ext>
            </a:extLst>
          </p:cNvPr>
          <p:cNvSpPr txBox="1"/>
          <p:nvPr/>
        </p:nvSpPr>
        <p:spPr>
          <a:xfrm>
            <a:off x="3393206" y="4535733"/>
            <a:ext cx="1437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PhD. </a:t>
            </a:r>
            <a:r>
              <a:rPr lang="es-ES" sz="1600" b="1" dirty="0" err="1" smtClean="0"/>
              <a:t>Programs</a:t>
            </a:r>
            <a:endParaRPr lang="es-ES" sz="1600" b="1" dirty="0"/>
          </a:p>
        </p:txBody>
      </p:sp>
      <p:sp>
        <p:nvSpPr>
          <p:cNvPr id="105" name="CuadroTexto 104">
            <a:extLst>
              <a:ext uri="{FF2B5EF4-FFF2-40B4-BE49-F238E27FC236}">
                <a16:creationId xmlns="" xmlns:a16="http://schemas.microsoft.com/office/drawing/2014/main" id="{C7AE69C1-6C45-4990-96C0-6270F2A54FB5}"/>
              </a:ext>
            </a:extLst>
          </p:cNvPr>
          <p:cNvSpPr txBox="1"/>
          <p:nvPr/>
        </p:nvSpPr>
        <p:spPr>
          <a:xfrm>
            <a:off x="3393206" y="4785271"/>
            <a:ext cx="10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Researchs</a:t>
            </a:r>
            <a:endParaRPr lang="es-ES" sz="1600" b="1" dirty="0"/>
          </a:p>
        </p:txBody>
      </p:sp>
      <p:cxnSp>
        <p:nvCxnSpPr>
          <p:cNvPr id="106" name="Conector recto de flecha 105">
            <a:extLst>
              <a:ext uri="{FF2B5EF4-FFF2-40B4-BE49-F238E27FC236}">
                <a16:creationId xmlns="" xmlns:a16="http://schemas.microsoft.com/office/drawing/2014/main" id="{AE08AFDB-F17C-42E3-8881-E37C7C486C43}"/>
              </a:ext>
            </a:extLst>
          </p:cNvPr>
          <p:cNvCxnSpPr>
            <a:cxnSpLocks/>
          </p:cNvCxnSpPr>
          <p:nvPr/>
        </p:nvCxnSpPr>
        <p:spPr>
          <a:xfrm>
            <a:off x="4731795" y="4447426"/>
            <a:ext cx="216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="" xmlns:a16="http://schemas.microsoft.com/office/drawing/2014/main" id="{106AE5CD-CECB-4C35-A171-C4DB993F0E45}"/>
              </a:ext>
            </a:extLst>
          </p:cNvPr>
          <p:cNvSpPr txBox="1"/>
          <p:nvPr/>
        </p:nvSpPr>
        <p:spPr>
          <a:xfrm>
            <a:off x="4473396" y="2867529"/>
            <a:ext cx="863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>
              <a:defRPr sz="1600"/>
            </a:lvl1pPr>
          </a:lstStyle>
          <a:p>
            <a:r>
              <a:rPr lang="es-ES" b="1" dirty="0" smtClean="0"/>
              <a:t>Training</a:t>
            </a:r>
            <a:endParaRPr lang="es-ES" b="1" dirty="0"/>
          </a:p>
        </p:txBody>
      </p:sp>
      <p:cxnSp>
        <p:nvCxnSpPr>
          <p:cNvPr id="110" name="Conector: angular 109">
            <a:extLst>
              <a:ext uri="{FF2B5EF4-FFF2-40B4-BE49-F238E27FC236}">
                <a16:creationId xmlns="" xmlns:a16="http://schemas.microsoft.com/office/drawing/2014/main" id="{F437637A-F5FA-421C-897E-FABC98CA725A}"/>
              </a:ext>
            </a:extLst>
          </p:cNvPr>
          <p:cNvCxnSpPr>
            <a:cxnSpLocks/>
          </p:cNvCxnSpPr>
          <p:nvPr/>
        </p:nvCxnSpPr>
        <p:spPr>
          <a:xfrm>
            <a:off x="5336703" y="3054912"/>
            <a:ext cx="286527" cy="170547"/>
          </a:xfrm>
          <a:prstGeom prst="bentConnector3">
            <a:avLst>
              <a:gd name="adj1" fmla="val 100556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Imagen 116">
            <a:extLst>
              <a:ext uri="{FF2B5EF4-FFF2-40B4-BE49-F238E27FC236}">
                <a16:creationId xmlns="" xmlns:a16="http://schemas.microsoft.com/office/drawing/2014/main" id="{4CAA8958-7BD2-4ED5-81C4-BA43AD6489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0"/>
          <a:stretch/>
        </p:blipFill>
        <p:spPr>
          <a:xfrm>
            <a:off x="11041150" y="1651694"/>
            <a:ext cx="927790" cy="950528"/>
          </a:xfrm>
          <a:prstGeom prst="rect">
            <a:avLst/>
          </a:prstGeom>
        </p:spPr>
      </p:pic>
      <p:sp>
        <p:nvSpPr>
          <p:cNvPr id="120" name="CuadroTexto 119">
            <a:extLst>
              <a:ext uri="{FF2B5EF4-FFF2-40B4-BE49-F238E27FC236}">
                <a16:creationId xmlns="" xmlns:a16="http://schemas.microsoft.com/office/drawing/2014/main" id="{E0190A39-89A6-40BE-AA76-7795812A97EE}"/>
              </a:ext>
            </a:extLst>
          </p:cNvPr>
          <p:cNvSpPr txBox="1"/>
          <p:nvPr/>
        </p:nvSpPr>
        <p:spPr>
          <a:xfrm>
            <a:off x="4401306" y="3347456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>
              <a:defRPr sz="1600"/>
            </a:lvl1pPr>
          </a:lstStyle>
          <a:p>
            <a:r>
              <a:rPr lang="es-ES" b="1" dirty="0"/>
              <a:t>Spin </a:t>
            </a:r>
            <a:r>
              <a:rPr lang="es-ES" b="1" dirty="0" smtClean="0"/>
              <a:t>Off</a:t>
            </a:r>
            <a:endParaRPr lang="es-ES" b="1" dirty="0"/>
          </a:p>
        </p:txBody>
      </p:sp>
      <p:cxnSp>
        <p:nvCxnSpPr>
          <p:cNvPr id="121" name="Conector recto de flecha 120">
            <a:extLst>
              <a:ext uri="{FF2B5EF4-FFF2-40B4-BE49-F238E27FC236}">
                <a16:creationId xmlns="" xmlns:a16="http://schemas.microsoft.com/office/drawing/2014/main" id="{534EA0CF-5746-4E3B-ABE4-ADB97FE26D31}"/>
              </a:ext>
            </a:extLst>
          </p:cNvPr>
          <p:cNvCxnSpPr>
            <a:cxnSpLocks/>
          </p:cNvCxnSpPr>
          <p:nvPr/>
        </p:nvCxnSpPr>
        <p:spPr>
          <a:xfrm>
            <a:off x="5203904" y="3508065"/>
            <a:ext cx="144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="" xmlns:a16="http://schemas.microsoft.com/office/drawing/2014/main" id="{87254994-9FE8-4CCF-8047-F6877676AE41}"/>
              </a:ext>
            </a:extLst>
          </p:cNvPr>
          <p:cNvCxnSpPr>
            <a:cxnSpLocks/>
          </p:cNvCxnSpPr>
          <p:nvPr/>
        </p:nvCxnSpPr>
        <p:spPr>
          <a:xfrm>
            <a:off x="4305426" y="3523985"/>
            <a:ext cx="144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CuadroTexto 126">
            <a:extLst>
              <a:ext uri="{FF2B5EF4-FFF2-40B4-BE49-F238E27FC236}">
                <a16:creationId xmlns="" xmlns:a16="http://schemas.microsoft.com/office/drawing/2014/main" id="{0BF5E3B8-58B6-462A-859C-F62322FF089B}"/>
              </a:ext>
            </a:extLst>
          </p:cNvPr>
          <p:cNvSpPr txBox="1"/>
          <p:nvPr/>
        </p:nvSpPr>
        <p:spPr>
          <a:xfrm>
            <a:off x="4266982" y="5437522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>
              <a:defRPr sz="1600"/>
            </a:lvl1pPr>
          </a:lstStyle>
          <a:p>
            <a:r>
              <a:rPr lang="es-ES" b="1" dirty="0" err="1"/>
              <a:t>Start</a:t>
            </a:r>
            <a:r>
              <a:rPr lang="es-ES" b="1" dirty="0"/>
              <a:t> U</a:t>
            </a:r>
            <a:r>
              <a:rPr lang="es-ES" b="1" dirty="0" smtClean="0"/>
              <a:t>p</a:t>
            </a:r>
            <a:endParaRPr lang="es-ES" b="1" dirty="0"/>
          </a:p>
        </p:txBody>
      </p:sp>
      <p:cxnSp>
        <p:nvCxnSpPr>
          <p:cNvPr id="129" name="Conector recto de flecha 128">
            <a:extLst>
              <a:ext uri="{FF2B5EF4-FFF2-40B4-BE49-F238E27FC236}">
                <a16:creationId xmlns="" xmlns:a16="http://schemas.microsoft.com/office/drawing/2014/main" id="{AFB27169-8D32-45A0-846F-BC4FD8B29F0F}"/>
              </a:ext>
            </a:extLst>
          </p:cNvPr>
          <p:cNvCxnSpPr>
            <a:cxnSpLocks/>
          </p:cNvCxnSpPr>
          <p:nvPr/>
        </p:nvCxnSpPr>
        <p:spPr>
          <a:xfrm>
            <a:off x="4116510" y="5614051"/>
            <a:ext cx="180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="" xmlns:a16="http://schemas.microsoft.com/office/drawing/2014/main" id="{35C37949-4FDA-4145-9E1B-713CF666716A}"/>
              </a:ext>
            </a:extLst>
          </p:cNvPr>
          <p:cNvCxnSpPr>
            <a:cxnSpLocks/>
          </p:cNvCxnSpPr>
          <p:nvPr/>
        </p:nvCxnSpPr>
        <p:spPr>
          <a:xfrm>
            <a:off x="5060482" y="5602677"/>
            <a:ext cx="216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Imagen 80">
            <a:extLst>
              <a:ext uri="{FF2B5EF4-FFF2-40B4-BE49-F238E27FC236}">
                <a16:creationId xmlns="" xmlns:a16="http://schemas.microsoft.com/office/drawing/2014/main" id="{1FDEA278-B525-450F-B240-9D8677036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28" y="1155254"/>
            <a:ext cx="1295400" cy="504825"/>
          </a:xfrm>
          <a:prstGeom prst="rect">
            <a:avLst/>
          </a:prstGeom>
        </p:spPr>
      </p:pic>
      <p:sp>
        <p:nvSpPr>
          <p:cNvPr id="112" name="Título 1">
            <a:extLst>
              <a:ext uri="{FF2B5EF4-FFF2-40B4-BE49-F238E27FC236}">
                <a16:creationId xmlns:a16="http://schemas.microsoft.com/office/drawing/2014/main" xmlns="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57" y="69881"/>
            <a:ext cx="9960428" cy="682904"/>
          </a:xfrm>
        </p:spPr>
        <p:txBody>
          <a:bodyPr>
            <a:normAutofit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ECOSYSTEM </a:t>
            </a:r>
            <a:r>
              <a:rPr lang="x-none" sz="2800" dirty="0" smtClean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x-none" sz="2800" dirty="0">
              <a:solidFill>
                <a:srgbClr val="4F7FA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Elipse 112">
            <a:extLst>
              <a:ext uri="{FF2B5EF4-FFF2-40B4-BE49-F238E27FC236}">
                <a16:creationId xmlns="" xmlns:a16="http://schemas.microsoft.com/office/drawing/2014/main" id="{40D4E93A-9B51-4A6F-A36D-C05C41459B06}"/>
              </a:ext>
            </a:extLst>
          </p:cNvPr>
          <p:cNvSpPr>
            <a:spLocks noChangeAspect="1"/>
          </p:cNvSpPr>
          <p:nvPr/>
        </p:nvSpPr>
        <p:spPr>
          <a:xfrm>
            <a:off x="8148624" y="489874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Elipse 131">
            <a:extLst>
              <a:ext uri="{FF2B5EF4-FFF2-40B4-BE49-F238E27FC236}">
                <a16:creationId xmlns="" xmlns:a16="http://schemas.microsoft.com/office/drawing/2014/main" id="{35532E40-5853-435B-9A13-64C9E73BD9B6}"/>
              </a:ext>
            </a:extLst>
          </p:cNvPr>
          <p:cNvSpPr>
            <a:spLocks noChangeAspect="1"/>
          </p:cNvSpPr>
          <p:nvPr/>
        </p:nvSpPr>
        <p:spPr>
          <a:xfrm>
            <a:off x="7658201" y="5373609"/>
            <a:ext cx="216000" cy="2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106" y="4409959"/>
            <a:ext cx="1200150" cy="12582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7493" y="2931354"/>
            <a:ext cx="779539" cy="754792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70438579-5AFD-4733-9D01-FE5636BED7A4}"/>
              </a:ext>
            </a:extLst>
          </p:cNvPr>
          <p:cNvSpPr>
            <a:spLocks noChangeAspect="1"/>
          </p:cNvSpPr>
          <p:nvPr/>
        </p:nvSpPr>
        <p:spPr>
          <a:xfrm>
            <a:off x="3059287" y="2840539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Elipse 132">
            <a:extLst>
              <a:ext uri="{FF2B5EF4-FFF2-40B4-BE49-F238E27FC236}">
                <a16:creationId xmlns="" xmlns:a16="http://schemas.microsoft.com/office/drawing/2014/main" id="{40D4E93A-9B51-4A6F-A36D-C05C41459B06}"/>
              </a:ext>
            </a:extLst>
          </p:cNvPr>
          <p:cNvSpPr>
            <a:spLocks noChangeAspect="1"/>
          </p:cNvSpPr>
          <p:nvPr/>
        </p:nvSpPr>
        <p:spPr>
          <a:xfrm>
            <a:off x="3961238" y="311871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Elipse 135">
            <a:extLst>
              <a:ext uri="{FF2B5EF4-FFF2-40B4-BE49-F238E27FC236}">
                <a16:creationId xmlns="" xmlns:a16="http://schemas.microsoft.com/office/drawing/2014/main" id="{35532E40-5853-435B-9A13-64C9E73BD9B6}"/>
              </a:ext>
            </a:extLst>
          </p:cNvPr>
          <p:cNvSpPr>
            <a:spLocks noChangeAspect="1"/>
          </p:cNvSpPr>
          <p:nvPr/>
        </p:nvSpPr>
        <p:spPr>
          <a:xfrm>
            <a:off x="2833681" y="3230879"/>
            <a:ext cx="216000" cy="2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Elipse 136">
            <a:extLst>
              <a:ext uri="{FF2B5EF4-FFF2-40B4-BE49-F238E27FC236}">
                <a16:creationId xmlns="" xmlns:a16="http://schemas.microsoft.com/office/drawing/2014/main" id="{09EEC1EA-39B0-4B1E-9B6D-38C1E60E8DDF}"/>
              </a:ext>
            </a:extLst>
          </p:cNvPr>
          <p:cNvSpPr>
            <a:spLocks noChangeAspect="1"/>
          </p:cNvSpPr>
          <p:nvPr/>
        </p:nvSpPr>
        <p:spPr>
          <a:xfrm>
            <a:off x="3645282" y="3803725"/>
            <a:ext cx="108000" cy="108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3033" y="710553"/>
            <a:ext cx="1031067" cy="1065822"/>
          </a:xfrm>
          <a:prstGeom prst="rect">
            <a:avLst/>
          </a:prstGeom>
        </p:spPr>
      </p:pic>
      <p:cxnSp>
        <p:nvCxnSpPr>
          <p:cNvPr id="138" name="Conector recto de flecha 137">
            <a:extLst>
              <a:ext uri="{FF2B5EF4-FFF2-40B4-BE49-F238E27FC236}">
                <a16:creationId xmlns="" xmlns:a16="http://schemas.microsoft.com/office/drawing/2014/main" id="{AE08AFDB-F17C-42E3-8881-E37C7C486C43}"/>
              </a:ext>
            </a:extLst>
          </p:cNvPr>
          <p:cNvCxnSpPr>
            <a:cxnSpLocks/>
          </p:cNvCxnSpPr>
          <p:nvPr/>
        </p:nvCxnSpPr>
        <p:spPr>
          <a:xfrm>
            <a:off x="4753815" y="4713952"/>
            <a:ext cx="216000" cy="24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: angular 79">
            <a:extLst>
              <a:ext uri="{FF2B5EF4-FFF2-40B4-BE49-F238E27FC236}">
                <a16:creationId xmlns="" xmlns:a16="http://schemas.microsoft.com/office/drawing/2014/main" id="{C77B956B-4EFA-4FC4-89E9-F9AC066635FE}"/>
              </a:ext>
            </a:extLst>
          </p:cNvPr>
          <p:cNvCxnSpPr>
            <a:cxnSpLocks/>
          </p:cNvCxnSpPr>
          <p:nvPr/>
        </p:nvCxnSpPr>
        <p:spPr>
          <a:xfrm rot="10800000">
            <a:off x="9691028" y="6399939"/>
            <a:ext cx="275500" cy="107195"/>
          </a:xfrm>
          <a:prstGeom prst="bentConnector3">
            <a:avLst>
              <a:gd name="adj1" fmla="val 5000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658" y="397600"/>
            <a:ext cx="6590685" cy="870553"/>
          </a:xfrm>
        </p:spPr>
        <p:txBody>
          <a:bodyPr>
            <a:normAutofit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GAPS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COLABORATION </a:t>
            </a:r>
            <a:r>
              <a:rPr lang="es-ES" sz="2400" b="1" spc="-110" dirty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 </a:t>
            </a:r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sp>
        <p:nvSpPr>
          <p:cNvPr id="115" name="7 Rectángulo"/>
          <p:cNvSpPr>
            <a:spLocks noChangeArrowheads="1"/>
          </p:cNvSpPr>
          <p:nvPr/>
        </p:nvSpPr>
        <p:spPr bwMode="auto">
          <a:xfrm>
            <a:off x="260261" y="1880442"/>
            <a:ext cx="11421100" cy="44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indent="-4572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Lack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complete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understanding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legal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framework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supports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Blockade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and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real </a:t>
            </a:r>
            <a:r>
              <a:rPr lang="es-E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possibilities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that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offers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scientific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academic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collaboration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business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endParaRPr lang="es-ES_tradnl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Identification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necessary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permits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would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allow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facilitate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under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certain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conditions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arrangement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business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between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Cuban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North American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companies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Identification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financial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mechanisms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send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payments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from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Financial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System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United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States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ES_tradnl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53" y="282577"/>
            <a:ext cx="1601561" cy="9855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11" y="282577"/>
            <a:ext cx="1601560" cy="9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F441EF6-122B-4352-9540-75626DF5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>
          <a:xfrm>
            <a:off x="6270170" y="0"/>
            <a:ext cx="5921829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0" y="132212"/>
            <a:ext cx="6178750" cy="652839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</a:t>
            </a:r>
            <a:r>
              <a:rPr lang="en-US" sz="27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en-US" sz="27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TECHNOLOGICAL PARK </a:t>
            </a:r>
            <a:r>
              <a:rPr lang="x-none" sz="2800" dirty="0" smtClean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x-none" sz="2800" dirty="0">
              <a:solidFill>
                <a:srgbClr val="4F7FA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29519" y="676193"/>
            <a:ext cx="6026351" cy="61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indent="-4572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Havana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Scientific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Technological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Park (3CE)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is 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 innovation ecosystem design to support the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execution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R+D+i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projects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the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incubation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new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Technology-Based Companies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 the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ICT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sector, which, based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benefits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</a:t>
            </a:r>
            <a:r>
              <a:rPr lang="en-US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incentives</a:t>
            </a:r>
            <a:r>
              <a:rPr lang="en-US" sz="2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facilitates the achievement of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high-impact 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results for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economic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n-US" sz="29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social</a:t>
            </a:r>
            <a:r>
              <a:rPr lang="en-US" sz="29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development.</a:t>
            </a:r>
            <a:endParaRPr lang="es-ES" sz="29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09F3A7E7-0141-4BB6-9A62-937791C598E1}"/>
              </a:ext>
            </a:extLst>
          </p:cNvPr>
          <p:cNvGrpSpPr/>
          <p:nvPr/>
        </p:nvGrpSpPr>
        <p:grpSpPr>
          <a:xfrm>
            <a:off x="7242316" y="3507865"/>
            <a:ext cx="2317619" cy="2489485"/>
            <a:chOff x="6222608" y="3087927"/>
            <a:chExt cx="2317619" cy="2489485"/>
          </a:xfrm>
        </p:grpSpPr>
        <p:sp>
          <p:nvSpPr>
            <p:cNvPr id="35" name="Arc 105">
              <a:extLst>
                <a:ext uri="{FF2B5EF4-FFF2-40B4-BE49-F238E27FC236}">
                  <a16:creationId xmlns:a16="http://schemas.microsoft.com/office/drawing/2014/main" xmlns="" id="{E31E9E44-4B32-4231-977E-F3C043F6C9D7}"/>
                </a:ext>
              </a:extLst>
            </p:cNvPr>
            <p:cNvSpPr/>
            <p:nvPr/>
          </p:nvSpPr>
          <p:spPr>
            <a:xfrm rot="10800000">
              <a:off x="7364159" y="3087927"/>
              <a:ext cx="1176068" cy="1176068"/>
            </a:xfrm>
            <a:prstGeom prst="arc">
              <a:avLst>
                <a:gd name="adj1" fmla="val 10895"/>
                <a:gd name="adj2" fmla="val 15969831"/>
              </a:avLst>
            </a:prstGeom>
            <a:noFill/>
            <a:ln w="38100" cap="flat" cmpd="sng" algn="ctr">
              <a:solidFill>
                <a:srgbClr val="C13018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" name="Straight Connector 106">
              <a:extLst>
                <a:ext uri="{FF2B5EF4-FFF2-40B4-BE49-F238E27FC236}">
                  <a16:creationId xmlns:a16="http://schemas.microsoft.com/office/drawing/2014/main" xmlns="" id="{45A16186-AABC-44DB-8A79-BDC3FC99059E}"/>
                </a:ext>
              </a:extLst>
            </p:cNvPr>
            <p:cNvCxnSpPr>
              <a:cxnSpLocks/>
            </p:cNvCxnSpPr>
            <p:nvPr/>
          </p:nvCxnSpPr>
          <p:spPr>
            <a:xfrm>
              <a:off x="6222608" y="3656199"/>
              <a:ext cx="1141550" cy="0"/>
            </a:xfrm>
            <a:prstGeom prst="line">
              <a:avLst/>
            </a:prstGeom>
            <a:noFill/>
            <a:ln w="38100" cap="flat" cmpd="sng" algn="ctr">
              <a:solidFill>
                <a:srgbClr val="C13018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107">
              <a:extLst>
                <a:ext uri="{FF2B5EF4-FFF2-40B4-BE49-F238E27FC236}">
                  <a16:creationId xmlns:a16="http://schemas.microsoft.com/office/drawing/2014/main" xmlns="" id="{DFD2E2E2-B655-444F-8B31-ED2C3A37DA3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98512" y="4243473"/>
              <a:ext cx="0" cy="1333939"/>
            </a:xfrm>
            <a:prstGeom prst="line">
              <a:avLst/>
            </a:prstGeom>
            <a:noFill/>
            <a:ln w="38100" cap="flat" cmpd="sng" algn="ctr">
              <a:solidFill>
                <a:srgbClr val="C13018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38" name="Oval 108">
              <a:extLst>
                <a:ext uri="{FF2B5EF4-FFF2-40B4-BE49-F238E27FC236}">
                  <a16:creationId xmlns:a16="http://schemas.microsoft.com/office/drawing/2014/main" xmlns="" id="{D555D663-93CC-4572-9A66-8F82F9458654}"/>
                </a:ext>
              </a:extLst>
            </p:cNvPr>
            <p:cNvSpPr/>
            <p:nvPr/>
          </p:nvSpPr>
          <p:spPr>
            <a:xfrm>
              <a:off x="7511883" y="3235650"/>
              <a:ext cx="880621" cy="880621"/>
            </a:xfrm>
            <a:prstGeom prst="ellipse">
              <a:avLst/>
            </a:prstGeom>
            <a:gradFill rotWithShape="1">
              <a:gsLst>
                <a:gs pos="0">
                  <a:srgbClr val="C13018">
                    <a:satMod val="103000"/>
                    <a:lumMod val="102000"/>
                    <a:tint val="94000"/>
                  </a:srgbClr>
                </a:gs>
                <a:gs pos="50000">
                  <a:srgbClr val="C13018">
                    <a:satMod val="110000"/>
                    <a:lumMod val="100000"/>
                    <a:shade val="100000"/>
                  </a:srgbClr>
                </a:gs>
                <a:gs pos="100000">
                  <a:srgbClr val="C13018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C13018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60">
            <a:extLst>
              <a:ext uri="{FF2B5EF4-FFF2-40B4-BE49-F238E27FC236}">
                <a16:creationId xmlns:a16="http://schemas.microsoft.com/office/drawing/2014/main" xmlns="" id="{0F380171-F936-4152-A503-6676A3C48DD4}"/>
              </a:ext>
            </a:extLst>
          </p:cNvPr>
          <p:cNvGrpSpPr/>
          <p:nvPr/>
        </p:nvGrpSpPr>
        <p:grpSpPr>
          <a:xfrm>
            <a:off x="4925628" y="2173664"/>
            <a:ext cx="2302399" cy="2489485"/>
            <a:chOff x="3905920" y="1753726"/>
            <a:chExt cx="2302399" cy="2489485"/>
          </a:xfrm>
        </p:grpSpPr>
        <p:sp>
          <p:nvSpPr>
            <p:cNvPr id="40" name="Arc 101">
              <a:extLst>
                <a:ext uri="{FF2B5EF4-FFF2-40B4-BE49-F238E27FC236}">
                  <a16:creationId xmlns:a16="http://schemas.microsoft.com/office/drawing/2014/main" xmlns="" id="{FC13153A-FAE0-45B2-A2BB-3F518B5C2AB9}"/>
                </a:ext>
              </a:extLst>
            </p:cNvPr>
            <p:cNvSpPr/>
            <p:nvPr/>
          </p:nvSpPr>
          <p:spPr>
            <a:xfrm>
              <a:off x="5032251" y="3067143"/>
              <a:ext cx="1176068" cy="1176068"/>
            </a:xfrm>
            <a:prstGeom prst="arc">
              <a:avLst>
                <a:gd name="adj1" fmla="val 15956854"/>
                <a:gd name="adj2" fmla="val 10795556"/>
              </a:avLst>
            </a:prstGeom>
            <a:noFill/>
            <a:ln w="38100" cap="flat" cmpd="sng" algn="ctr">
              <a:solidFill>
                <a:srgbClr val="F7931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102">
              <a:extLst>
                <a:ext uri="{FF2B5EF4-FFF2-40B4-BE49-F238E27FC236}">
                  <a16:creationId xmlns:a16="http://schemas.microsoft.com/office/drawing/2014/main" xmlns="" id="{F9848B25-5CC9-4855-834F-384BEBAF1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5920" y="3655937"/>
              <a:ext cx="1143000" cy="0"/>
            </a:xfrm>
            <a:prstGeom prst="line">
              <a:avLst/>
            </a:prstGeom>
            <a:noFill/>
            <a:ln w="38100" cap="flat" cmpd="sng" algn="ctr">
              <a:solidFill>
                <a:srgbClr val="F7931F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103">
              <a:extLst>
                <a:ext uri="{FF2B5EF4-FFF2-40B4-BE49-F238E27FC236}">
                  <a16:creationId xmlns:a16="http://schemas.microsoft.com/office/drawing/2014/main" xmlns="" id="{35621DC2-7164-4257-8E42-0A0C46AD5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3966" y="1753726"/>
              <a:ext cx="0" cy="1333939"/>
            </a:xfrm>
            <a:prstGeom prst="line">
              <a:avLst/>
            </a:prstGeom>
            <a:noFill/>
            <a:ln w="38100" cap="flat" cmpd="sng" algn="ctr">
              <a:solidFill>
                <a:srgbClr val="F7931F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45" name="Oval 104">
              <a:extLst>
                <a:ext uri="{FF2B5EF4-FFF2-40B4-BE49-F238E27FC236}">
                  <a16:creationId xmlns:a16="http://schemas.microsoft.com/office/drawing/2014/main" xmlns="" id="{DA3735DD-B6DE-431D-9419-F23002918E64}"/>
                </a:ext>
              </a:extLst>
            </p:cNvPr>
            <p:cNvSpPr/>
            <p:nvPr/>
          </p:nvSpPr>
          <p:spPr>
            <a:xfrm>
              <a:off x="5179975" y="3214866"/>
              <a:ext cx="880621" cy="880621"/>
            </a:xfrm>
            <a:prstGeom prst="ellipse">
              <a:avLst/>
            </a:prstGeom>
            <a:gradFill rotWithShape="1">
              <a:gsLst>
                <a:gs pos="0">
                  <a:srgbClr val="F7931F">
                    <a:satMod val="103000"/>
                    <a:lumMod val="102000"/>
                    <a:tint val="94000"/>
                  </a:srgbClr>
                </a:gs>
                <a:gs pos="50000">
                  <a:srgbClr val="F7931F">
                    <a:satMod val="110000"/>
                    <a:lumMod val="100000"/>
                    <a:shade val="100000"/>
                  </a:srgbClr>
                </a:gs>
                <a:gs pos="100000">
                  <a:srgbClr val="F7931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7931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61">
            <a:extLst>
              <a:ext uri="{FF2B5EF4-FFF2-40B4-BE49-F238E27FC236}">
                <a16:creationId xmlns:a16="http://schemas.microsoft.com/office/drawing/2014/main" xmlns="" id="{1D720647-0386-41E4-95EC-B304B5575E92}"/>
              </a:ext>
            </a:extLst>
          </p:cNvPr>
          <p:cNvGrpSpPr/>
          <p:nvPr/>
        </p:nvGrpSpPr>
        <p:grpSpPr>
          <a:xfrm>
            <a:off x="2620866" y="3507865"/>
            <a:ext cx="2317619" cy="2489485"/>
            <a:chOff x="1601158" y="3087927"/>
            <a:chExt cx="2317619" cy="2489485"/>
          </a:xfrm>
        </p:grpSpPr>
        <p:sp>
          <p:nvSpPr>
            <p:cNvPr id="48" name="Arc 97">
              <a:extLst>
                <a:ext uri="{FF2B5EF4-FFF2-40B4-BE49-F238E27FC236}">
                  <a16:creationId xmlns:a16="http://schemas.microsoft.com/office/drawing/2014/main" xmlns="" id="{C0EADE94-B6D9-41A1-BDB4-62C9A89C69D2}"/>
                </a:ext>
              </a:extLst>
            </p:cNvPr>
            <p:cNvSpPr/>
            <p:nvPr/>
          </p:nvSpPr>
          <p:spPr>
            <a:xfrm rot="10800000">
              <a:off x="2742709" y="3087927"/>
              <a:ext cx="1176068" cy="1176068"/>
            </a:xfrm>
            <a:prstGeom prst="arc">
              <a:avLst>
                <a:gd name="adj1" fmla="val 10895"/>
                <a:gd name="adj2" fmla="val 15969831"/>
              </a:avLst>
            </a:prstGeom>
            <a:noFill/>
            <a:ln w="38100" cap="flat" cmpd="sng" algn="ctr">
              <a:solidFill>
                <a:srgbClr val="4CC1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Connector 98">
              <a:extLst>
                <a:ext uri="{FF2B5EF4-FFF2-40B4-BE49-F238E27FC236}">
                  <a16:creationId xmlns:a16="http://schemas.microsoft.com/office/drawing/2014/main" xmlns="" id="{9DA56FA3-1105-4F44-A417-6ADB63BD2EFB}"/>
                </a:ext>
              </a:extLst>
            </p:cNvPr>
            <p:cNvCxnSpPr>
              <a:cxnSpLocks/>
            </p:cNvCxnSpPr>
            <p:nvPr/>
          </p:nvCxnSpPr>
          <p:spPr>
            <a:xfrm>
              <a:off x="1601158" y="3656199"/>
              <a:ext cx="1141550" cy="0"/>
            </a:xfrm>
            <a:prstGeom prst="line">
              <a:avLst/>
            </a:prstGeom>
            <a:noFill/>
            <a:ln w="38100" cap="flat" cmpd="sng" algn="ctr">
              <a:solidFill>
                <a:srgbClr val="4CC1EF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99">
              <a:extLst>
                <a:ext uri="{FF2B5EF4-FFF2-40B4-BE49-F238E27FC236}">
                  <a16:creationId xmlns:a16="http://schemas.microsoft.com/office/drawing/2014/main" xmlns="" id="{923C8D9F-FA8E-42D2-8CD0-29C810A419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77062" y="4243473"/>
              <a:ext cx="0" cy="1333939"/>
            </a:xfrm>
            <a:prstGeom prst="line">
              <a:avLst/>
            </a:prstGeom>
            <a:noFill/>
            <a:ln w="38100" cap="flat" cmpd="sng" algn="ctr">
              <a:solidFill>
                <a:srgbClr val="4CC1EF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1" name="Oval 100">
              <a:extLst>
                <a:ext uri="{FF2B5EF4-FFF2-40B4-BE49-F238E27FC236}">
                  <a16:creationId xmlns:a16="http://schemas.microsoft.com/office/drawing/2014/main" xmlns="" id="{68C6D396-207B-44B3-A8CE-5D815EED903C}"/>
                </a:ext>
              </a:extLst>
            </p:cNvPr>
            <p:cNvSpPr/>
            <p:nvPr/>
          </p:nvSpPr>
          <p:spPr>
            <a:xfrm>
              <a:off x="2890432" y="3235650"/>
              <a:ext cx="880621" cy="880621"/>
            </a:xfrm>
            <a:prstGeom prst="ellipse">
              <a:avLst/>
            </a:prstGeom>
            <a:gradFill rotWithShape="1">
              <a:gsLst>
                <a:gs pos="0">
                  <a:srgbClr val="4CC1EF">
                    <a:satMod val="103000"/>
                    <a:lumMod val="102000"/>
                    <a:tint val="94000"/>
                  </a:srgbClr>
                </a:gs>
                <a:gs pos="50000">
                  <a:srgbClr val="4CC1EF">
                    <a:satMod val="110000"/>
                    <a:lumMod val="100000"/>
                    <a:shade val="100000"/>
                  </a:srgbClr>
                </a:gs>
                <a:gs pos="100000">
                  <a:srgbClr val="4CC1E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CC1E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A5C8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62">
            <a:extLst>
              <a:ext uri="{FF2B5EF4-FFF2-40B4-BE49-F238E27FC236}">
                <a16:creationId xmlns:a16="http://schemas.microsoft.com/office/drawing/2014/main" xmlns="" id="{AD68FE3F-8D72-49C0-AE42-D039B4C9A111}"/>
              </a:ext>
            </a:extLst>
          </p:cNvPr>
          <p:cNvGrpSpPr/>
          <p:nvPr/>
        </p:nvGrpSpPr>
        <p:grpSpPr>
          <a:xfrm>
            <a:off x="1019708" y="2173664"/>
            <a:ext cx="1600410" cy="2489485"/>
            <a:chOff x="0" y="1753726"/>
            <a:chExt cx="1600410" cy="2489485"/>
          </a:xfrm>
        </p:grpSpPr>
        <p:sp>
          <p:nvSpPr>
            <p:cNvPr id="53" name="Arc 93">
              <a:extLst>
                <a:ext uri="{FF2B5EF4-FFF2-40B4-BE49-F238E27FC236}">
                  <a16:creationId xmlns:a16="http://schemas.microsoft.com/office/drawing/2014/main" xmlns="" id="{D867C837-57B1-4FF5-AC67-B3E58586514A}"/>
                </a:ext>
              </a:extLst>
            </p:cNvPr>
            <p:cNvSpPr/>
            <p:nvPr/>
          </p:nvSpPr>
          <p:spPr>
            <a:xfrm>
              <a:off x="424342" y="3067143"/>
              <a:ext cx="1176068" cy="1176068"/>
            </a:xfrm>
            <a:prstGeom prst="arc">
              <a:avLst>
                <a:gd name="adj1" fmla="val 15956854"/>
                <a:gd name="adj2" fmla="val 10891041"/>
              </a:avLst>
            </a:prstGeom>
            <a:noFill/>
            <a:ln w="38100" cap="flat" cmpd="sng" algn="ctr">
              <a:solidFill>
                <a:srgbClr val="3A5C8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94">
              <a:extLst>
                <a:ext uri="{FF2B5EF4-FFF2-40B4-BE49-F238E27FC236}">
                  <a16:creationId xmlns:a16="http://schemas.microsoft.com/office/drawing/2014/main" xmlns="" id="{BA00CC76-E9B4-4985-A75E-668D22927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655937"/>
              <a:ext cx="438631" cy="0"/>
            </a:xfrm>
            <a:prstGeom prst="line">
              <a:avLst/>
            </a:prstGeom>
            <a:noFill/>
            <a:ln w="38100" cap="flat" cmpd="sng" algn="ctr">
              <a:solidFill>
                <a:srgbClr val="3A5C84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95">
              <a:extLst>
                <a:ext uri="{FF2B5EF4-FFF2-40B4-BE49-F238E27FC236}">
                  <a16:creationId xmlns:a16="http://schemas.microsoft.com/office/drawing/2014/main" xmlns="" id="{0669936F-5CCF-4E6D-A6DE-08491B0EB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057" y="1753726"/>
              <a:ext cx="0" cy="1333939"/>
            </a:xfrm>
            <a:prstGeom prst="line">
              <a:avLst/>
            </a:prstGeom>
            <a:noFill/>
            <a:ln w="38100" cap="flat" cmpd="sng" algn="ctr">
              <a:solidFill>
                <a:srgbClr val="3A5C84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6" name="Oval 96">
              <a:extLst>
                <a:ext uri="{FF2B5EF4-FFF2-40B4-BE49-F238E27FC236}">
                  <a16:creationId xmlns:a16="http://schemas.microsoft.com/office/drawing/2014/main" xmlns="" id="{4E599F05-0706-48CB-9D5F-21FD13E77577}"/>
                </a:ext>
              </a:extLst>
            </p:cNvPr>
            <p:cNvSpPr/>
            <p:nvPr/>
          </p:nvSpPr>
          <p:spPr>
            <a:xfrm>
              <a:off x="572066" y="3214866"/>
              <a:ext cx="880621" cy="880621"/>
            </a:xfrm>
            <a:prstGeom prst="ellipse">
              <a:avLst/>
            </a:prstGeom>
            <a:gradFill rotWithShape="1">
              <a:gsLst>
                <a:gs pos="0">
                  <a:srgbClr val="3A5C84">
                    <a:satMod val="103000"/>
                    <a:lumMod val="102000"/>
                    <a:tint val="94000"/>
                  </a:srgbClr>
                </a:gs>
                <a:gs pos="50000">
                  <a:srgbClr val="3A5C84">
                    <a:satMod val="110000"/>
                    <a:lumMod val="100000"/>
                    <a:shade val="100000"/>
                  </a:srgbClr>
                </a:gs>
                <a:gs pos="100000">
                  <a:srgbClr val="3A5C8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A5C8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extBox 89">
            <a:extLst>
              <a:ext uri="{FF2B5EF4-FFF2-40B4-BE49-F238E27FC236}">
                <a16:creationId xmlns:a16="http://schemas.microsoft.com/office/drawing/2014/main" xmlns="" id="{3BD6ECE5-51CC-42E3-B881-1F5C8F5E7048}"/>
              </a:ext>
            </a:extLst>
          </p:cNvPr>
          <p:cNvSpPr txBox="1"/>
          <p:nvPr/>
        </p:nvSpPr>
        <p:spPr>
          <a:xfrm>
            <a:off x="2404787" y="1974032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Calibri" panose="020F0502020204030204"/>
              </a:rPr>
              <a:t>BIRTH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90">
            <a:extLst>
              <a:ext uri="{FF2B5EF4-FFF2-40B4-BE49-F238E27FC236}">
                <a16:creationId xmlns:a16="http://schemas.microsoft.com/office/drawing/2014/main" xmlns="" id="{E64D8824-7272-44C2-A7B5-6966960078B7}"/>
              </a:ext>
            </a:extLst>
          </p:cNvPr>
          <p:cNvSpPr txBox="1"/>
          <p:nvPr/>
        </p:nvSpPr>
        <p:spPr>
          <a:xfrm>
            <a:off x="3378253" y="5545797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91">
            <a:extLst>
              <a:ext uri="{FF2B5EF4-FFF2-40B4-BE49-F238E27FC236}">
                <a16:creationId xmlns:a16="http://schemas.microsoft.com/office/drawing/2014/main" xmlns="" id="{2EAA3090-9230-4C1D-859B-3D37A365A10C}"/>
              </a:ext>
            </a:extLst>
          </p:cNvPr>
          <p:cNvSpPr txBox="1"/>
          <p:nvPr/>
        </p:nvSpPr>
        <p:spPr>
          <a:xfrm>
            <a:off x="5678038" y="2097043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92">
            <a:extLst>
              <a:ext uri="{FF2B5EF4-FFF2-40B4-BE49-F238E27FC236}">
                <a16:creationId xmlns:a16="http://schemas.microsoft.com/office/drawing/2014/main" xmlns="" id="{BA0A981E-B48E-4280-B999-2D26AB2D2D80}"/>
              </a:ext>
            </a:extLst>
          </p:cNvPr>
          <p:cNvSpPr txBox="1"/>
          <p:nvPr/>
        </p:nvSpPr>
        <p:spPr>
          <a:xfrm>
            <a:off x="7203568" y="5639988"/>
            <a:ext cx="175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2023-2026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8">
            <a:extLst>
              <a:ext uri="{FF2B5EF4-FFF2-40B4-BE49-F238E27FC236}">
                <a16:creationId xmlns:a16="http://schemas.microsoft.com/office/drawing/2014/main" xmlns="" id="{61546C88-E726-4C23-9881-33E3E9728613}"/>
              </a:ext>
            </a:extLst>
          </p:cNvPr>
          <p:cNvGrpSpPr/>
          <p:nvPr/>
        </p:nvGrpSpPr>
        <p:grpSpPr>
          <a:xfrm>
            <a:off x="2022746" y="2420832"/>
            <a:ext cx="2558675" cy="675448"/>
            <a:chOff x="1075389" y="1776888"/>
            <a:chExt cx="1667317" cy="675448"/>
          </a:xfrm>
        </p:grpSpPr>
        <p:sp>
          <p:nvSpPr>
            <p:cNvPr id="65" name="TextBox 95">
              <a:extLst>
                <a:ext uri="{FF2B5EF4-FFF2-40B4-BE49-F238E27FC236}">
                  <a16:creationId xmlns:a16="http://schemas.microsoft.com/office/drawing/2014/main" xmlns="" id="{410E92D8-B826-44ED-9AE1-E8B1502646C6}"/>
                </a:ext>
              </a:extLst>
            </p:cNvPr>
            <p:cNvSpPr txBox="1"/>
            <p:nvPr/>
          </p:nvSpPr>
          <p:spPr>
            <a:xfrm>
              <a:off x="1075389" y="1776888"/>
              <a:ext cx="15090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February 4</a:t>
              </a:r>
              <a:r>
                <a:rPr kumimoji="0" lang="en-US" sz="2200" b="1" i="0" u="none" strike="noStrike" kern="1200" cap="none" spc="0" normalizeH="0" baseline="3000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th</a:t>
              </a:r>
              <a:r>
                <a:rPr kumimoji="0" lang="en-US" sz="2200" b="1" i="0" u="none" strike="noStrike" kern="120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, 2020</a:t>
              </a:r>
              <a:endPara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66" name="Straight Connector 91">
              <a:extLst>
                <a:ext uri="{FF2B5EF4-FFF2-40B4-BE49-F238E27FC236}">
                  <a16:creationId xmlns:a16="http://schemas.microsoft.com/office/drawing/2014/main" xmlns="" id="{80159E22-C39F-42BF-B5C9-737B821DA1CF}"/>
                </a:ext>
              </a:extLst>
            </p:cNvPr>
            <p:cNvCxnSpPr/>
            <p:nvPr/>
          </p:nvCxnSpPr>
          <p:spPr>
            <a:xfrm>
              <a:off x="1136650" y="2158920"/>
              <a:ext cx="1403350" cy="0"/>
            </a:xfrm>
            <a:prstGeom prst="line">
              <a:avLst/>
            </a:prstGeom>
            <a:noFill/>
            <a:ln w="38100" cap="flat" cmpd="sng" algn="ctr">
              <a:solidFill>
                <a:srgbClr val="3A5C84"/>
              </a:solidFill>
              <a:prstDash val="solid"/>
              <a:miter lim="800000"/>
            </a:ln>
            <a:effectLst/>
          </p:spPr>
        </p:cxnSp>
        <p:sp>
          <p:nvSpPr>
            <p:cNvPr id="67" name="Rectangle 92">
              <a:extLst>
                <a:ext uri="{FF2B5EF4-FFF2-40B4-BE49-F238E27FC236}">
                  <a16:creationId xmlns:a16="http://schemas.microsoft.com/office/drawing/2014/main" xmlns="" id="{E26F4F76-B5DE-4435-9049-EE8C621696EE}"/>
                </a:ext>
              </a:extLst>
            </p:cNvPr>
            <p:cNvSpPr/>
            <p:nvPr/>
          </p:nvSpPr>
          <p:spPr>
            <a:xfrm>
              <a:off x="1075389" y="2190726"/>
              <a:ext cx="16673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9">
            <a:extLst>
              <a:ext uri="{FF2B5EF4-FFF2-40B4-BE49-F238E27FC236}">
                <a16:creationId xmlns:a16="http://schemas.microsoft.com/office/drawing/2014/main" xmlns="" id="{8FA82041-905D-4C62-85B2-F23919BB8739}"/>
              </a:ext>
            </a:extLst>
          </p:cNvPr>
          <p:cNvGrpSpPr/>
          <p:nvPr/>
        </p:nvGrpSpPr>
        <p:grpSpPr>
          <a:xfrm>
            <a:off x="4499649" y="4720827"/>
            <a:ext cx="2460610" cy="768692"/>
            <a:chOff x="1075388" y="1683643"/>
            <a:chExt cx="1843319" cy="768692"/>
          </a:xfrm>
        </p:grpSpPr>
        <p:sp>
          <p:nvSpPr>
            <p:cNvPr id="69" name="TextBox 99">
              <a:extLst>
                <a:ext uri="{FF2B5EF4-FFF2-40B4-BE49-F238E27FC236}">
                  <a16:creationId xmlns:a16="http://schemas.microsoft.com/office/drawing/2014/main" xmlns="" id="{30F0C451-8B13-41D7-B776-CFDCD1364AC4}"/>
                </a:ext>
              </a:extLst>
            </p:cNvPr>
            <p:cNvSpPr txBox="1"/>
            <p:nvPr/>
          </p:nvSpPr>
          <p:spPr>
            <a:xfrm>
              <a:off x="1107470" y="1683643"/>
              <a:ext cx="1811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1">
                  <a:solidFill>
                    <a:sysClr val="windowText" lastClr="000000"/>
                  </a:solidFill>
                  <a:latin typeface="Calibri" panose="020F0502020204030204"/>
                </a:rPr>
                <a:t>TAKE OFF</a:t>
              </a:r>
            </a:p>
          </p:txBody>
        </p:sp>
        <p:cxnSp>
          <p:nvCxnSpPr>
            <p:cNvPr id="70" name="Straight Connector 88">
              <a:extLst>
                <a:ext uri="{FF2B5EF4-FFF2-40B4-BE49-F238E27FC236}">
                  <a16:creationId xmlns:a16="http://schemas.microsoft.com/office/drawing/2014/main" xmlns="" id="{9E727983-D4F5-4F53-A179-CC63B3443D43}"/>
                </a:ext>
              </a:extLst>
            </p:cNvPr>
            <p:cNvCxnSpPr/>
            <p:nvPr/>
          </p:nvCxnSpPr>
          <p:spPr>
            <a:xfrm>
              <a:off x="1136647" y="2158920"/>
              <a:ext cx="1645091" cy="0"/>
            </a:xfrm>
            <a:prstGeom prst="line">
              <a:avLst/>
            </a:prstGeom>
            <a:noFill/>
            <a:ln w="38100" cap="flat" cmpd="sng" algn="ctr">
              <a:solidFill>
                <a:srgbClr val="4CC1EF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1" name="Rectangle 89">
              <a:extLst>
                <a:ext uri="{FF2B5EF4-FFF2-40B4-BE49-F238E27FC236}">
                  <a16:creationId xmlns:a16="http://schemas.microsoft.com/office/drawing/2014/main" xmlns="" id="{DCFC4ED6-BAAE-4612-86B8-1FE0066B4D86}"/>
                </a:ext>
              </a:extLst>
            </p:cNvPr>
            <p:cNvSpPr/>
            <p:nvPr/>
          </p:nvSpPr>
          <p:spPr>
            <a:xfrm>
              <a:off x="1075388" y="2235542"/>
              <a:ext cx="1843319" cy="2167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0">
            <a:extLst>
              <a:ext uri="{FF2B5EF4-FFF2-40B4-BE49-F238E27FC236}">
                <a16:creationId xmlns:a16="http://schemas.microsoft.com/office/drawing/2014/main" xmlns="" id="{17DD44CC-8DC1-4CAF-9D84-3627677A9EEE}"/>
              </a:ext>
            </a:extLst>
          </p:cNvPr>
          <p:cNvGrpSpPr/>
          <p:nvPr/>
        </p:nvGrpSpPr>
        <p:grpSpPr>
          <a:xfrm>
            <a:off x="6725319" y="2016858"/>
            <a:ext cx="2571834" cy="786836"/>
            <a:chOff x="1075389" y="1665500"/>
            <a:chExt cx="1795288" cy="786836"/>
          </a:xfrm>
        </p:grpSpPr>
        <p:sp>
          <p:nvSpPr>
            <p:cNvPr id="83" name="TextBox 103">
              <a:extLst>
                <a:ext uri="{FF2B5EF4-FFF2-40B4-BE49-F238E27FC236}">
                  <a16:creationId xmlns:a16="http://schemas.microsoft.com/office/drawing/2014/main" xmlns="" id="{00589B21-C76F-421F-BD85-48433B386348}"/>
                </a:ext>
              </a:extLst>
            </p:cNvPr>
            <p:cNvSpPr txBox="1"/>
            <p:nvPr/>
          </p:nvSpPr>
          <p:spPr>
            <a:xfrm>
              <a:off x="1135993" y="1665500"/>
              <a:ext cx="1734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1">
                  <a:solidFill>
                    <a:sysClr val="windowText" lastClr="000000"/>
                  </a:solidFill>
                  <a:latin typeface="Calibri" panose="020F0502020204030204"/>
                </a:rPr>
                <a:t>GROWTH</a:t>
              </a:r>
            </a:p>
          </p:txBody>
        </p:sp>
        <p:cxnSp>
          <p:nvCxnSpPr>
            <p:cNvPr id="84" name="Straight Connector 85">
              <a:extLst>
                <a:ext uri="{FF2B5EF4-FFF2-40B4-BE49-F238E27FC236}">
                  <a16:creationId xmlns:a16="http://schemas.microsoft.com/office/drawing/2014/main" xmlns="" id="{3FA5F050-128E-41B9-827D-EAB6BBE26507}"/>
                </a:ext>
              </a:extLst>
            </p:cNvPr>
            <p:cNvCxnSpPr/>
            <p:nvPr/>
          </p:nvCxnSpPr>
          <p:spPr>
            <a:xfrm>
              <a:off x="1136650" y="2158920"/>
              <a:ext cx="1403350" cy="0"/>
            </a:xfrm>
            <a:prstGeom prst="line">
              <a:avLst/>
            </a:prstGeom>
            <a:noFill/>
            <a:ln w="38100" cap="flat" cmpd="sng" algn="ctr">
              <a:solidFill>
                <a:srgbClr val="F7931F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5" name="Rectangle 86">
              <a:extLst>
                <a:ext uri="{FF2B5EF4-FFF2-40B4-BE49-F238E27FC236}">
                  <a16:creationId xmlns:a16="http://schemas.microsoft.com/office/drawing/2014/main" xmlns="" id="{3F55E761-F485-4B0D-A528-F40B73E346E6}"/>
                </a:ext>
              </a:extLst>
            </p:cNvPr>
            <p:cNvSpPr/>
            <p:nvPr/>
          </p:nvSpPr>
          <p:spPr>
            <a:xfrm>
              <a:off x="1075389" y="2190726"/>
              <a:ext cx="16673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71">
            <a:extLst>
              <a:ext uri="{FF2B5EF4-FFF2-40B4-BE49-F238E27FC236}">
                <a16:creationId xmlns:a16="http://schemas.microsoft.com/office/drawing/2014/main" xmlns="" id="{F9F48A11-F55F-482A-B4FC-32E5A9CAA75D}"/>
              </a:ext>
            </a:extLst>
          </p:cNvPr>
          <p:cNvGrpSpPr/>
          <p:nvPr/>
        </p:nvGrpSpPr>
        <p:grpSpPr>
          <a:xfrm>
            <a:off x="9210336" y="4749647"/>
            <a:ext cx="2504273" cy="760394"/>
            <a:chOff x="1075389" y="1691942"/>
            <a:chExt cx="1667317" cy="760394"/>
          </a:xfrm>
        </p:grpSpPr>
        <p:sp>
          <p:nvSpPr>
            <p:cNvPr id="87" name="TextBox 107">
              <a:extLst>
                <a:ext uri="{FF2B5EF4-FFF2-40B4-BE49-F238E27FC236}">
                  <a16:creationId xmlns:a16="http://schemas.microsoft.com/office/drawing/2014/main" xmlns="" id="{1DB33997-5522-4A33-ABE9-51BD66AB059E}"/>
                </a:ext>
              </a:extLst>
            </p:cNvPr>
            <p:cNvSpPr txBox="1"/>
            <p:nvPr/>
          </p:nvSpPr>
          <p:spPr>
            <a:xfrm>
              <a:off x="1083797" y="1691942"/>
              <a:ext cx="1509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1">
                  <a:solidFill>
                    <a:sysClr val="windowText" lastClr="000000"/>
                  </a:solidFill>
                  <a:latin typeface="Calibri" panose="020F0502020204030204"/>
                </a:rPr>
                <a:t>MATURITY</a:t>
              </a:r>
            </a:p>
          </p:txBody>
        </p:sp>
        <p:cxnSp>
          <p:nvCxnSpPr>
            <p:cNvPr id="88" name="Straight Connector 82">
              <a:extLst>
                <a:ext uri="{FF2B5EF4-FFF2-40B4-BE49-F238E27FC236}">
                  <a16:creationId xmlns:a16="http://schemas.microsoft.com/office/drawing/2014/main" xmlns="" id="{CEA938E1-A85E-4641-A60A-87685C246F9E}"/>
                </a:ext>
              </a:extLst>
            </p:cNvPr>
            <p:cNvCxnSpPr/>
            <p:nvPr/>
          </p:nvCxnSpPr>
          <p:spPr>
            <a:xfrm>
              <a:off x="1136650" y="2158920"/>
              <a:ext cx="1403350" cy="0"/>
            </a:xfrm>
            <a:prstGeom prst="line">
              <a:avLst/>
            </a:prstGeom>
            <a:noFill/>
            <a:ln w="38100" cap="flat" cmpd="sng" algn="ctr">
              <a:solidFill>
                <a:srgbClr val="C13018"/>
              </a:solidFill>
              <a:prstDash val="solid"/>
              <a:miter lim="800000"/>
            </a:ln>
            <a:effectLst/>
          </p:spPr>
        </p:cxn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xmlns="" id="{5CBC6693-0ADE-4D5F-A16F-C6E06134F192}"/>
                </a:ext>
              </a:extLst>
            </p:cNvPr>
            <p:cNvSpPr/>
            <p:nvPr/>
          </p:nvSpPr>
          <p:spPr>
            <a:xfrm>
              <a:off x="1075389" y="2190726"/>
              <a:ext cx="16673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4" name="Graphic 4" descr="Rocket">
            <a:extLst>
              <a:ext uri="{FF2B5EF4-FFF2-40B4-BE49-F238E27FC236}">
                <a16:creationId xmlns:a16="http://schemas.microsoft.com/office/drawing/2014/main" xmlns="" id="{41DEFD87-CC3E-497F-B776-61FDA50B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8079" y="3772405"/>
            <a:ext cx="650086" cy="650086"/>
          </a:xfrm>
          <a:prstGeom prst="rect">
            <a:avLst/>
          </a:prstGeom>
          <a:noFill/>
        </p:spPr>
      </p:pic>
      <p:pic>
        <p:nvPicPr>
          <p:cNvPr id="95" name="Graphic 6" descr="Head with gears">
            <a:extLst>
              <a:ext uri="{FF2B5EF4-FFF2-40B4-BE49-F238E27FC236}">
                <a16:creationId xmlns:a16="http://schemas.microsoft.com/office/drawing/2014/main" xmlns="" id="{11954D66-9EAE-4BFE-B95F-AA8BE3ACB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22410" y="3761066"/>
            <a:ext cx="650086" cy="650086"/>
          </a:xfrm>
          <a:prstGeom prst="rect">
            <a:avLst/>
          </a:prstGeom>
        </p:spPr>
      </p:pic>
      <p:pic>
        <p:nvPicPr>
          <p:cNvPr id="97" name="Graphic 10" descr="Gears">
            <a:extLst>
              <a:ext uri="{FF2B5EF4-FFF2-40B4-BE49-F238E27FC236}">
                <a16:creationId xmlns:a16="http://schemas.microsoft.com/office/drawing/2014/main" xmlns="" id="{6F92C335-C3C7-4DF6-99BE-5C979E1974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14950" y="3750071"/>
            <a:ext cx="650086" cy="650086"/>
          </a:xfrm>
          <a:prstGeom prst="rect">
            <a:avLst/>
          </a:prstGeom>
        </p:spPr>
      </p:pic>
      <p:pic>
        <p:nvPicPr>
          <p:cNvPr id="98" name="Graphic 12" descr="Medal">
            <a:extLst>
              <a:ext uri="{FF2B5EF4-FFF2-40B4-BE49-F238E27FC236}">
                <a16:creationId xmlns:a16="http://schemas.microsoft.com/office/drawing/2014/main" xmlns="" id="{967C11B4-03DB-4C89-BD33-3A8A7EA277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47067" y="3805149"/>
            <a:ext cx="650086" cy="650086"/>
          </a:xfrm>
          <a:prstGeom prst="rect">
            <a:avLst/>
          </a:prstGeom>
        </p:spPr>
      </p:pic>
      <p:sp>
        <p:nvSpPr>
          <p:cNvPr id="58" name="Título 1">
            <a:extLst>
              <a:ext uri="{FF2B5EF4-FFF2-40B4-BE49-F238E27FC236}">
                <a16:creationId xmlns:a16="http://schemas.microsoft.com/office/drawing/2014/main" xmlns="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4" y="320241"/>
            <a:ext cx="9960428" cy="870553"/>
          </a:xfrm>
        </p:spPr>
        <p:txBody>
          <a:bodyPr>
            <a:normAutofit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LINE: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BIRTH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TAKE OFF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GROWTH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MATURITY </a:t>
            </a:r>
            <a:r>
              <a:rPr lang="x-none" sz="2800" dirty="0" smtClean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x-none" sz="2800" dirty="0">
              <a:solidFill>
                <a:srgbClr val="4F7FA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2" name="Picture 2" descr="Identid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86" y="403206"/>
            <a:ext cx="1950365" cy="70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0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138697-D299-47D1-8A09-34BC522E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921664-B870-4BF9-8A1A-8C5421347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6" y="1136822"/>
            <a:ext cx="3651422" cy="33644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FDD85-43C1-4624-9841-834FCA1A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69" y="290983"/>
            <a:ext cx="6172200" cy="870553"/>
          </a:xfrm>
        </p:spPr>
        <p:txBody>
          <a:bodyPr>
            <a:normAutofit/>
          </a:bodyPr>
          <a:lstStyle/>
          <a:p>
            <a:r>
              <a:rPr lang="x-none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-110" dirty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GEOGRAPHIC LOCATION </a:t>
            </a:r>
            <a:r>
              <a:rPr lang="x-none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x-none" sz="25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49A3E93-9EDA-452C-8AEE-21EBC7ED8652}"/>
              </a:ext>
            </a:extLst>
          </p:cNvPr>
          <p:cNvSpPr txBox="1">
            <a:spLocks/>
          </p:cNvSpPr>
          <p:nvPr/>
        </p:nvSpPr>
        <p:spPr>
          <a:xfrm>
            <a:off x="4006015" y="1277635"/>
            <a:ext cx="1885741" cy="73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3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>
              <a:lnSpc>
                <a:spcPct val="100000"/>
              </a:lnSpc>
            </a:pPr>
            <a:r>
              <a:rPr lang="es-ES" sz="13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s-ES" sz="13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INFORMATICS SCIENCES</a:t>
            </a:r>
            <a:endParaRPr lang="es-ES" sz="13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Identid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22"/>
          <a:stretch/>
        </p:blipFill>
        <p:spPr bwMode="auto">
          <a:xfrm>
            <a:off x="2099712" y="1452519"/>
            <a:ext cx="438847" cy="3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A83E96D-12D2-4DB5-93A0-622A05394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33" y="4998872"/>
            <a:ext cx="1005804" cy="1005804"/>
          </a:xfrm>
          <a:prstGeom prst="rect">
            <a:avLst/>
          </a:prstGeom>
        </p:spPr>
      </p:pic>
      <p:cxnSp>
        <p:nvCxnSpPr>
          <p:cNvPr id="6" name="Curved Connector 33">
            <a:extLst>
              <a:ext uri="{FF2B5EF4-FFF2-40B4-BE49-F238E27FC236}">
                <a16:creationId xmlns:a16="http://schemas.microsoft.com/office/drawing/2014/main" xmlns="" id="{F0A0CF29-07D1-4164-AE2F-756382D6E2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3139" y="3226276"/>
            <a:ext cx="568760" cy="1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91C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Curved Connector 34">
            <a:extLst>
              <a:ext uri="{FF2B5EF4-FFF2-40B4-BE49-F238E27FC236}">
                <a16:creationId xmlns:a16="http://schemas.microsoft.com/office/drawing/2014/main" xmlns="" id="{2638F0C4-C629-4344-8064-39F0B72F392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12655" y="4668485"/>
            <a:ext cx="528962" cy="1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91C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3DA52DF1-F9F0-4530-8A8D-A96BE5CF2BD7}"/>
              </a:ext>
            </a:extLst>
          </p:cNvPr>
          <p:cNvSpPr/>
          <p:nvPr/>
        </p:nvSpPr>
        <p:spPr>
          <a:xfrm>
            <a:off x="491427" y="1509696"/>
            <a:ext cx="7184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300" b="1" dirty="0" err="1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es-ES" sz="1300" b="1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s-ES" sz="1300" b="1" dirty="0" err="1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sz="1300" b="1" dirty="0" err="1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ctors</a:t>
            </a:r>
            <a:endParaRPr lang="es-419" sz="1300" b="1" dirty="0">
              <a:solidFill>
                <a:srgbClr val="0120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xmlns="" id="{41BDC06E-7576-4B46-9FD8-7F94008F7D13}"/>
              </a:ext>
            </a:extLst>
          </p:cNvPr>
          <p:cNvSpPr/>
          <p:nvPr/>
        </p:nvSpPr>
        <p:spPr bwMode="auto">
          <a:xfrm>
            <a:off x="219895" y="1503198"/>
            <a:ext cx="1287531" cy="486494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5F8BB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xmlns="" id="{17DFE731-EC1A-41E2-AFA7-9D620E72DCC5}"/>
              </a:ext>
            </a:extLst>
          </p:cNvPr>
          <p:cNvSpPr/>
          <p:nvPr/>
        </p:nvSpPr>
        <p:spPr>
          <a:xfrm>
            <a:off x="5092087" y="1057794"/>
            <a:ext cx="3084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es-ES" sz="1400" b="1" dirty="0" err="1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</a:t>
            </a:r>
            <a:r>
              <a:rPr lang="es-419" sz="1400" b="1" dirty="0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s-ES" sz="1400" b="1" dirty="0" err="1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dded</a:t>
            </a:r>
            <a:r>
              <a:rPr lang="es-ES" sz="1400" b="1" dirty="0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lang="es-ES" sz="1400" dirty="0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1400" dirty="0" smtClean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Incentives</a:t>
            </a:r>
            <a:r>
              <a:rPr lang="es-ES" sz="1400" dirty="0">
                <a:solidFill>
                  <a:srgbClr val="159B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419" sz="1400" dirty="0">
              <a:solidFill>
                <a:srgbClr val="159B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ounded Rectangle 48">
            <a:extLst>
              <a:ext uri="{FF2B5EF4-FFF2-40B4-BE49-F238E27FC236}">
                <a16:creationId xmlns:a16="http://schemas.microsoft.com/office/drawing/2014/main" xmlns="" id="{EB94BCBD-0ECC-4ABF-AB70-A38F9DE57B8D}"/>
              </a:ext>
            </a:extLst>
          </p:cNvPr>
          <p:cNvSpPr/>
          <p:nvPr/>
        </p:nvSpPr>
        <p:spPr bwMode="auto">
          <a:xfrm>
            <a:off x="4060024" y="2955326"/>
            <a:ext cx="5132886" cy="2371758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91C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xmlns="" id="{06F9B54D-5BDE-4334-ABC0-1752AC654D2C}"/>
              </a:ext>
            </a:extLst>
          </p:cNvPr>
          <p:cNvSpPr/>
          <p:nvPr/>
        </p:nvSpPr>
        <p:spPr>
          <a:xfrm>
            <a:off x="4733250" y="6443274"/>
            <a:ext cx="4077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s-ES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419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sic</a:t>
            </a:r>
            <a:r>
              <a:rPr lang="es-ES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s-419" sz="14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s-419" sz="14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419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</a:t>
            </a:r>
            <a:r>
              <a:rPr lang="es-ES" sz="1400" b="1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hnologics</a:t>
            </a:r>
            <a:r>
              <a:rPr lang="es-ES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lang="es-ES" sz="14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14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Incentives</a:t>
            </a:r>
            <a:r>
              <a:rPr lang="es-ES" sz="14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419" sz="14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xmlns="" id="{CC10FB5F-010A-4434-8338-A2013DD8A478}"/>
              </a:ext>
            </a:extLst>
          </p:cNvPr>
          <p:cNvSpPr/>
          <p:nvPr/>
        </p:nvSpPr>
        <p:spPr>
          <a:xfrm>
            <a:off x="331591" y="5842028"/>
            <a:ext cx="10599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300" b="1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Foreign</a:t>
            </a:r>
            <a:endParaRPr lang="es-ES" sz="1300" b="1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3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endParaRPr lang="es-419" sz="13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D58E8993-8AD4-42FD-BA42-9078CC78550F}"/>
              </a:ext>
            </a:extLst>
          </p:cNvPr>
          <p:cNvSpPr/>
          <p:nvPr/>
        </p:nvSpPr>
        <p:spPr>
          <a:xfrm>
            <a:off x="9897525" y="105779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1326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OUTPUTS</a:t>
            </a:r>
            <a:endParaRPr lang="es-419" sz="2800" b="1" dirty="0">
              <a:solidFill>
                <a:srgbClr val="1326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83">
            <a:extLst>
              <a:ext uri="{FF2B5EF4-FFF2-40B4-BE49-F238E27FC236}">
                <a16:creationId xmlns:a16="http://schemas.microsoft.com/office/drawing/2014/main" xmlns="" id="{8023AA86-2948-41A0-8B57-130F9F7D9620}"/>
              </a:ext>
            </a:extLst>
          </p:cNvPr>
          <p:cNvSpPr/>
          <p:nvPr/>
        </p:nvSpPr>
        <p:spPr>
          <a:xfrm>
            <a:off x="1944443" y="1057794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5F8B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INPUTS</a:t>
            </a:r>
            <a:endParaRPr lang="es-419" sz="2800" b="1" dirty="0">
              <a:solidFill>
                <a:srgbClr val="5F8B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sosceles Triangle 76">
            <a:extLst>
              <a:ext uri="{FF2B5EF4-FFF2-40B4-BE49-F238E27FC236}">
                <a16:creationId xmlns:a16="http://schemas.microsoft.com/office/drawing/2014/main" xmlns="" id="{0FD80627-AC27-4CBA-9C54-1137355DBF40}"/>
              </a:ext>
            </a:extLst>
          </p:cNvPr>
          <p:cNvSpPr/>
          <p:nvPr/>
        </p:nvSpPr>
        <p:spPr bwMode="auto">
          <a:xfrm rot="10800000">
            <a:off x="6339400" y="2620433"/>
            <a:ext cx="551600" cy="231961"/>
          </a:xfrm>
          <a:prstGeom prst="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Isosceles Triangle 78">
            <a:extLst>
              <a:ext uri="{FF2B5EF4-FFF2-40B4-BE49-F238E27FC236}">
                <a16:creationId xmlns:a16="http://schemas.microsoft.com/office/drawing/2014/main" xmlns="" id="{2C69D2C6-C2A6-4935-A051-939BA4C15BCB}"/>
              </a:ext>
            </a:extLst>
          </p:cNvPr>
          <p:cNvSpPr/>
          <p:nvPr/>
        </p:nvSpPr>
        <p:spPr bwMode="auto">
          <a:xfrm rot="10800000" flipV="1">
            <a:off x="6339400" y="5382251"/>
            <a:ext cx="551600" cy="255302"/>
          </a:xfrm>
          <a:prstGeom prst="triangle">
            <a:avLst>
              <a:gd name="adj" fmla="val 48404"/>
            </a:avLst>
          </a:prstGeom>
          <a:solidFill>
            <a:srgbClr val="F98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Isosceles Triangle 2">
            <a:extLst>
              <a:ext uri="{FF2B5EF4-FFF2-40B4-BE49-F238E27FC236}">
                <a16:creationId xmlns:a16="http://schemas.microsoft.com/office/drawing/2014/main" xmlns="" id="{3462CC52-4744-4868-9839-0D6262C31964}"/>
              </a:ext>
            </a:extLst>
          </p:cNvPr>
          <p:cNvSpPr/>
          <p:nvPr/>
        </p:nvSpPr>
        <p:spPr bwMode="auto">
          <a:xfrm rot="5400000">
            <a:off x="3334905" y="3804123"/>
            <a:ext cx="1262966" cy="472880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ounded Rectangle 65">
            <a:extLst>
              <a:ext uri="{FF2B5EF4-FFF2-40B4-BE49-F238E27FC236}">
                <a16:creationId xmlns:a16="http://schemas.microsoft.com/office/drawing/2014/main" xmlns="" id="{CD3BAE00-3084-415B-9AEA-3E9723458D94}"/>
              </a:ext>
            </a:extLst>
          </p:cNvPr>
          <p:cNvSpPr/>
          <p:nvPr/>
        </p:nvSpPr>
        <p:spPr bwMode="auto">
          <a:xfrm>
            <a:off x="4060025" y="1503198"/>
            <a:ext cx="5132886" cy="100840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9B39673-85E9-4F67-B2E6-ABEB7C296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2512">
            <a:off x="4798749" y="1788656"/>
            <a:ext cx="807006" cy="4003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619D8C3-608D-4184-B282-4ECC6D35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581" y="1641518"/>
            <a:ext cx="683932" cy="70954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219F900-82FF-404B-AAD2-9F334AB5B6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10" t="6119" r="7310" b="6368"/>
          <a:stretch/>
        </p:blipFill>
        <p:spPr>
          <a:xfrm flipH="1">
            <a:off x="6014985" y="5865627"/>
            <a:ext cx="395100" cy="40497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E91AF1E-E90D-4B36-8650-4243B1741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486" y="1674470"/>
            <a:ext cx="670657" cy="670657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xmlns="" id="{11853A50-3939-4E0B-B5E5-8185C7D63D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19" y="1469252"/>
            <a:ext cx="1369962" cy="1146153"/>
          </a:xfrm>
          <a:prstGeom prst="rect">
            <a:avLst/>
          </a:prstGeom>
        </p:spPr>
      </p:pic>
      <p:pic>
        <p:nvPicPr>
          <p:cNvPr id="26" name="1 Imagen">
            <a:extLst>
              <a:ext uri="{FF2B5EF4-FFF2-40B4-BE49-F238E27FC236}">
                <a16:creationId xmlns:a16="http://schemas.microsoft.com/office/drawing/2014/main" xmlns="" id="{07467A6C-D0CD-4EA3-ACC4-556C00C22D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4" b="24261"/>
          <a:stretch/>
        </p:blipFill>
        <p:spPr>
          <a:xfrm>
            <a:off x="7370652" y="1555632"/>
            <a:ext cx="913770" cy="873438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73EABFCD-ECDD-45B7-93B2-C5C29BAD96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073" t="19595" r="38164" b="44840"/>
          <a:stretch/>
        </p:blipFill>
        <p:spPr>
          <a:xfrm>
            <a:off x="4210087" y="3537103"/>
            <a:ext cx="1427984" cy="117670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9235B98-2AF7-483D-963E-65195EADD6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65" y="3418981"/>
            <a:ext cx="1356730" cy="1374752"/>
          </a:xfrm>
          <a:prstGeom prst="rect">
            <a:avLst/>
          </a:prstGeom>
        </p:spPr>
      </p:pic>
      <p:sp>
        <p:nvSpPr>
          <p:cNvPr id="29" name="Rounded Rectangle 81">
            <a:extLst>
              <a:ext uri="{FF2B5EF4-FFF2-40B4-BE49-F238E27FC236}">
                <a16:creationId xmlns:a16="http://schemas.microsoft.com/office/drawing/2014/main" xmlns="" id="{45BA75C9-3E34-4CE0-B038-6C97FA572A8E}"/>
              </a:ext>
            </a:extLst>
          </p:cNvPr>
          <p:cNvSpPr/>
          <p:nvPr/>
        </p:nvSpPr>
        <p:spPr bwMode="auto">
          <a:xfrm>
            <a:off x="9415820" y="2195588"/>
            <a:ext cx="2545076" cy="333214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s-419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s-ES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s-419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IONAL</a:t>
            </a:r>
            <a:r>
              <a:rPr lang="es-ES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</a:t>
            </a:r>
            <a:endParaRPr lang="es-ES" sz="1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xmlns="" id="{1F621261-4239-46FB-A85F-F1F2EEC0C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5528" y="3708206"/>
            <a:ext cx="944678" cy="937467"/>
          </a:xfrm>
          <a:prstGeom prst="rect">
            <a:avLst/>
          </a:prstGeom>
        </p:spPr>
      </p:pic>
      <p:sp>
        <p:nvSpPr>
          <p:cNvPr id="31" name="Rounded Rectangle 80">
            <a:extLst>
              <a:ext uri="{FF2B5EF4-FFF2-40B4-BE49-F238E27FC236}">
                <a16:creationId xmlns:a16="http://schemas.microsoft.com/office/drawing/2014/main" xmlns="" id="{66CECB7B-5AD0-4A55-B6CD-CBA51DE0148D}"/>
              </a:ext>
            </a:extLst>
          </p:cNvPr>
          <p:cNvSpPr/>
          <p:nvPr/>
        </p:nvSpPr>
        <p:spPr bwMode="auto">
          <a:xfrm>
            <a:off x="4240549" y="3109899"/>
            <a:ext cx="1418338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endParaRPr lang="es-E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ounded Rectangle 81">
            <a:extLst>
              <a:ext uri="{FF2B5EF4-FFF2-40B4-BE49-F238E27FC236}">
                <a16:creationId xmlns:a16="http://schemas.microsoft.com/office/drawing/2014/main" xmlns="" id="{F2BADB0F-687D-4945-9FBE-A7FC1F28155B}"/>
              </a:ext>
            </a:extLst>
          </p:cNvPr>
          <p:cNvSpPr/>
          <p:nvPr/>
        </p:nvSpPr>
        <p:spPr bwMode="auto">
          <a:xfrm>
            <a:off x="7483632" y="3109899"/>
            <a:ext cx="1530084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endParaRPr lang="es-E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ounded Rectangle 82">
            <a:extLst>
              <a:ext uri="{FF2B5EF4-FFF2-40B4-BE49-F238E27FC236}">
                <a16:creationId xmlns:a16="http://schemas.microsoft.com/office/drawing/2014/main" xmlns="" id="{4C9D8C3C-7585-4E8F-9EBA-F931404E7678}"/>
              </a:ext>
            </a:extLst>
          </p:cNvPr>
          <p:cNvSpPr/>
          <p:nvPr/>
        </p:nvSpPr>
        <p:spPr bwMode="auto">
          <a:xfrm>
            <a:off x="5724782" y="3109899"/>
            <a:ext cx="1692955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</a:t>
            </a:r>
            <a:r>
              <a:rPr lang="es-ES" sz="14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ype</a:t>
            </a:r>
            <a:endParaRPr lang="es-E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ounded Rectangle 86">
            <a:extLst>
              <a:ext uri="{FF2B5EF4-FFF2-40B4-BE49-F238E27FC236}">
                <a16:creationId xmlns:a16="http://schemas.microsoft.com/office/drawing/2014/main" xmlns="" id="{0F3DF9D3-4DA2-4F61-86C0-73AEE93F1F8A}"/>
              </a:ext>
            </a:extLst>
          </p:cNvPr>
          <p:cNvSpPr/>
          <p:nvPr/>
        </p:nvSpPr>
        <p:spPr bwMode="auto">
          <a:xfrm>
            <a:off x="4240547" y="4906816"/>
            <a:ext cx="1418339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 smtClean="0">
                <a:solidFill>
                  <a:prstClr val="white"/>
                </a:solidFill>
                <a:latin typeface="Arial" charset="0"/>
              </a:rPr>
              <a:t>Creation</a:t>
            </a:r>
            <a:endParaRPr lang="es-E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5" name="Rounded Rectangle 88">
            <a:extLst>
              <a:ext uri="{FF2B5EF4-FFF2-40B4-BE49-F238E27FC236}">
                <a16:creationId xmlns:a16="http://schemas.microsoft.com/office/drawing/2014/main" xmlns="" id="{0BDD17C2-EB33-4223-97B5-6257E3FAA9E2}"/>
              </a:ext>
            </a:extLst>
          </p:cNvPr>
          <p:cNvSpPr/>
          <p:nvPr/>
        </p:nvSpPr>
        <p:spPr bwMode="auto">
          <a:xfrm>
            <a:off x="5724782" y="4906816"/>
            <a:ext cx="1692956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Comercializa</a:t>
            </a:r>
            <a:r>
              <a:rPr lang="es-ES" sz="14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tion</a:t>
            </a:r>
            <a:endParaRPr lang="es-E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ounded Rectangle 89">
            <a:extLst>
              <a:ext uri="{FF2B5EF4-FFF2-40B4-BE49-F238E27FC236}">
                <a16:creationId xmlns:a16="http://schemas.microsoft.com/office/drawing/2014/main" xmlns="" id="{9A18E204-377B-4D58-90E3-28B70F91845F}"/>
              </a:ext>
            </a:extLst>
          </p:cNvPr>
          <p:cNvSpPr/>
          <p:nvPr/>
        </p:nvSpPr>
        <p:spPr bwMode="auto">
          <a:xfrm>
            <a:off x="7483633" y="4906816"/>
            <a:ext cx="1530084" cy="252000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Growthness</a:t>
            </a:r>
            <a:endParaRPr lang="es-E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4" descr="Resultado de imagen para inversion">
            <a:extLst>
              <a:ext uri="{FF2B5EF4-FFF2-40B4-BE49-F238E27FC236}">
                <a16:creationId xmlns:a16="http://schemas.microsoft.com/office/drawing/2014/main" xmlns="" id="{E04FF37E-0A7E-42D5-A5DB-D06116B4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15" y="3047144"/>
            <a:ext cx="2482677" cy="148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Isosceles Triangle 60">
            <a:extLst>
              <a:ext uri="{FF2B5EF4-FFF2-40B4-BE49-F238E27FC236}">
                <a16:creationId xmlns:a16="http://schemas.microsoft.com/office/drawing/2014/main" xmlns="" id="{C992466B-D897-4127-90C6-73D3DF239C5B}"/>
              </a:ext>
            </a:extLst>
          </p:cNvPr>
          <p:cNvSpPr/>
          <p:nvPr/>
        </p:nvSpPr>
        <p:spPr bwMode="auto">
          <a:xfrm rot="5400000">
            <a:off x="5616796" y="3945760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58A453B3-79D5-4F50-80AB-B90441679CFA}"/>
              </a:ext>
            </a:extLst>
          </p:cNvPr>
          <p:cNvSpPr/>
          <p:nvPr/>
        </p:nvSpPr>
        <p:spPr>
          <a:xfrm>
            <a:off x="2554334" y="2262847"/>
            <a:ext cx="13134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</a:t>
            </a:r>
            <a:r>
              <a:rPr lang="es-ES" sz="14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14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Technological</a:t>
            </a:r>
            <a:endParaRPr lang="es-ES" sz="1400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endParaRPr lang="es-ES" sz="1400" b="1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xmlns="" id="{B6029AC6-CBC6-44FB-ACF4-6A9AB6539D89}"/>
              </a:ext>
            </a:extLst>
          </p:cNvPr>
          <p:cNvSpPr/>
          <p:nvPr/>
        </p:nvSpPr>
        <p:spPr>
          <a:xfrm>
            <a:off x="2608470" y="5167054"/>
            <a:ext cx="1125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</a:t>
            </a:r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tion</a:t>
            </a:r>
            <a:r>
              <a:rPr lang="es-ES" sz="14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sz="1400" b="1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Demands</a:t>
            </a:r>
            <a:endParaRPr lang="es-ES" sz="1400" b="1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xmlns="" id="{6A9A34CE-CCCD-4E36-8256-DC8A8C9EC099}"/>
              </a:ext>
            </a:extLst>
          </p:cNvPr>
          <p:cNvSpPr/>
          <p:nvPr/>
        </p:nvSpPr>
        <p:spPr>
          <a:xfrm>
            <a:off x="2659760" y="3304789"/>
            <a:ext cx="851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s-419" sz="1400" b="1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+D+i</a:t>
            </a:r>
            <a:endParaRPr lang="es-ES" sz="1400" b="1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endParaRPr lang="es-419" sz="14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FE53E9AF-EBCA-49EC-B228-07C6E1E2D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2512">
            <a:off x="6655762" y="1796894"/>
            <a:ext cx="807006" cy="400338"/>
          </a:xfrm>
          <a:prstGeom prst="rect">
            <a:avLst/>
          </a:prstGeom>
        </p:spPr>
      </p:pic>
      <p:sp>
        <p:nvSpPr>
          <p:cNvPr id="43" name="Isosceles Triangle 60">
            <a:extLst>
              <a:ext uri="{FF2B5EF4-FFF2-40B4-BE49-F238E27FC236}">
                <a16:creationId xmlns:a16="http://schemas.microsoft.com/office/drawing/2014/main" xmlns="" id="{2E97C0E4-1B8D-4150-AF5A-DA333ABB2726}"/>
              </a:ext>
            </a:extLst>
          </p:cNvPr>
          <p:cNvSpPr/>
          <p:nvPr/>
        </p:nvSpPr>
        <p:spPr bwMode="auto">
          <a:xfrm rot="5400000">
            <a:off x="7287700" y="3945760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Isosceles Triangle 60">
            <a:extLst>
              <a:ext uri="{FF2B5EF4-FFF2-40B4-BE49-F238E27FC236}">
                <a16:creationId xmlns:a16="http://schemas.microsoft.com/office/drawing/2014/main" xmlns="" id="{65942B96-5F38-4A6B-8CB8-5177C7FCC115}"/>
              </a:ext>
            </a:extLst>
          </p:cNvPr>
          <p:cNvSpPr/>
          <p:nvPr/>
        </p:nvSpPr>
        <p:spPr bwMode="auto">
          <a:xfrm rot="5400000">
            <a:off x="9013178" y="3620537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Isosceles Triangle 60">
            <a:extLst>
              <a:ext uri="{FF2B5EF4-FFF2-40B4-BE49-F238E27FC236}">
                <a16:creationId xmlns:a16="http://schemas.microsoft.com/office/drawing/2014/main" xmlns="" id="{BDAFD0FB-7A92-46D2-8261-31A49842CFBB}"/>
              </a:ext>
            </a:extLst>
          </p:cNvPr>
          <p:cNvSpPr/>
          <p:nvPr/>
        </p:nvSpPr>
        <p:spPr bwMode="auto">
          <a:xfrm rot="5400000">
            <a:off x="9013178" y="4448320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Isosceles Triangle 60">
            <a:extLst>
              <a:ext uri="{FF2B5EF4-FFF2-40B4-BE49-F238E27FC236}">
                <a16:creationId xmlns:a16="http://schemas.microsoft.com/office/drawing/2014/main" xmlns="" id="{6CCF9BD0-E865-41A2-BDD0-35C11EEEEDA7}"/>
              </a:ext>
            </a:extLst>
          </p:cNvPr>
          <p:cNvSpPr/>
          <p:nvPr/>
        </p:nvSpPr>
        <p:spPr bwMode="auto">
          <a:xfrm rot="5400000">
            <a:off x="1360661" y="2543089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Isosceles Triangle 60">
            <a:extLst>
              <a:ext uri="{FF2B5EF4-FFF2-40B4-BE49-F238E27FC236}">
                <a16:creationId xmlns:a16="http://schemas.microsoft.com/office/drawing/2014/main" xmlns="" id="{A598E6DF-C5FC-498E-AFA6-4DA35622722B}"/>
              </a:ext>
            </a:extLst>
          </p:cNvPr>
          <p:cNvSpPr/>
          <p:nvPr/>
        </p:nvSpPr>
        <p:spPr bwMode="auto">
          <a:xfrm rot="5400000">
            <a:off x="1340620" y="5273157"/>
            <a:ext cx="358774" cy="222556"/>
          </a:xfrm>
          <a:prstGeom prst="triangle">
            <a:avLst/>
          </a:prstGeom>
          <a:solidFill>
            <a:srgbClr val="00A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D600DCB8-01BD-4C07-9247-C556BF0AFA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5447" y="5855815"/>
            <a:ext cx="337074" cy="33707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4ABCA5FE-3DD3-4A5B-8468-89C3B07F16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3297" y="5926396"/>
            <a:ext cx="238761" cy="33707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A7AE3129-118E-460C-8839-16CBB731A5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91" y="5912498"/>
            <a:ext cx="218137" cy="33775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7758C7AA-4BAD-453E-A231-176C263F8A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64" y="5868954"/>
            <a:ext cx="337759" cy="337759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EB33195D-0416-44D8-9E40-1095CE6EB2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518" y="5863270"/>
            <a:ext cx="356656" cy="35665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0BA6DC3D-AE8D-42A3-BCBD-186D950F67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79" y="5862545"/>
            <a:ext cx="348690" cy="34869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5CD81F6E-3BD9-4C79-9B28-2A76170A16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1" y="5867544"/>
            <a:ext cx="346076" cy="3534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1E604860-6E57-4C4B-A03C-BAC1E32ED63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0" y="3561229"/>
            <a:ext cx="767065" cy="76706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4C02AB14-2EA5-4A90-95A2-F4E21A7BA35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12" y="5020183"/>
            <a:ext cx="765061" cy="765061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D3E99295-3A6A-4CD7-80EB-82D8A66D490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60" y="2075839"/>
            <a:ext cx="698549" cy="72855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45B967D3-B2CF-4484-AE4C-2E2E786DA2A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8290" y="3551964"/>
            <a:ext cx="749290" cy="74929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1590E295-EEEB-446A-B451-3A31C52256A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" y="2183736"/>
            <a:ext cx="735677" cy="81895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B58681AD-DA0D-4E71-9608-859A2B48230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99" y="5867962"/>
            <a:ext cx="338425" cy="33842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C8029DDA-9363-4E27-A302-232BB7FCC76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03" y="5844960"/>
            <a:ext cx="370926" cy="404971"/>
          </a:xfrm>
          <a:prstGeom prst="rect">
            <a:avLst/>
          </a:prstGeom>
        </p:spPr>
      </p:pic>
      <p:sp>
        <p:nvSpPr>
          <p:cNvPr id="64" name="Título 1">
            <a:extLst>
              <a:ext uri="{FF2B5EF4-FFF2-40B4-BE49-F238E27FC236}">
                <a16:creationId xmlns:a16="http://schemas.microsoft.com/office/drawing/2014/main" xmlns="" id="{F529FFA2-4D34-4936-A58D-FDC4A2BA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84" y="86165"/>
            <a:ext cx="4301302" cy="87055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32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32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700" b="1" spc="-110" dirty="0" smtClean="0">
                <a:solidFill>
                  <a:srgbClr val="1326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 </a:t>
            </a:r>
            <a:r>
              <a:rPr lang="es-ES" sz="2700" spc="-110" dirty="0" smtClean="0">
                <a:solidFill>
                  <a:srgbClr val="1326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DIAGRAM</a:t>
            </a:r>
            <a:r>
              <a:rPr lang="es-ES" sz="2700" spc="-11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x-none" sz="32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sp>
        <p:nvSpPr>
          <p:cNvPr id="66" name="Rounded Rectangle 81">
            <a:extLst>
              <a:ext uri="{FF2B5EF4-FFF2-40B4-BE49-F238E27FC236}">
                <a16:creationId xmlns:a16="http://schemas.microsoft.com/office/drawing/2014/main" xmlns="" id="{0A0E8480-C3E1-4C21-8E23-E87458B8810D}"/>
              </a:ext>
            </a:extLst>
          </p:cNvPr>
          <p:cNvSpPr/>
          <p:nvPr/>
        </p:nvSpPr>
        <p:spPr bwMode="auto">
          <a:xfrm>
            <a:off x="9453515" y="5009281"/>
            <a:ext cx="2545076" cy="333214"/>
          </a:xfrm>
          <a:prstGeom prst="roundRect">
            <a:avLst>
              <a:gd name="adj" fmla="val 3579"/>
            </a:avLst>
          </a:prstGeom>
          <a:solidFill>
            <a:srgbClr val="00ACEC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s-ES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FOREIGN MARKETS</a:t>
            </a:r>
            <a:endParaRPr lang="es-ES" sz="1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xmlns="" id="{ED31EAC9-0DE2-488C-8152-1F326FEC2FB0}"/>
              </a:ext>
            </a:extLst>
          </p:cNvPr>
          <p:cNvSpPr/>
          <p:nvPr/>
        </p:nvSpPr>
        <p:spPr>
          <a:xfrm>
            <a:off x="9245011" y="4623803"/>
            <a:ext cx="296209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300" dirty="0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es-ES" sz="1300" b="1" dirty="0" err="1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Technology-Based</a:t>
            </a:r>
            <a:r>
              <a:rPr lang="es-ES" sz="1300" b="1" dirty="0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300" b="1" dirty="0" err="1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endParaRPr lang="es-419" sz="1300" dirty="0">
              <a:solidFill>
                <a:srgbClr val="0091C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xmlns="" id="{B4F65E53-E8C4-4E28-BEAF-760AEA2907E7}"/>
              </a:ext>
            </a:extLst>
          </p:cNvPr>
          <p:cNvSpPr/>
          <p:nvPr/>
        </p:nvSpPr>
        <p:spPr>
          <a:xfrm>
            <a:off x="-194967" y="4353337"/>
            <a:ext cx="1998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b="1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</a:t>
            </a:r>
            <a:endParaRPr lang="es-419" sz="1300" b="1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3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endParaRPr lang="es-419" sz="13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45">
            <a:extLst>
              <a:ext uri="{FF2B5EF4-FFF2-40B4-BE49-F238E27FC236}">
                <a16:creationId xmlns:a16="http://schemas.microsoft.com/office/drawing/2014/main" xmlns="" id="{537E726E-C3C4-4FA6-9F8F-EAEE5A4A125A}"/>
              </a:ext>
            </a:extLst>
          </p:cNvPr>
          <p:cNvSpPr/>
          <p:nvPr/>
        </p:nvSpPr>
        <p:spPr>
          <a:xfrm>
            <a:off x="-14272" y="3058568"/>
            <a:ext cx="16373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b="1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endParaRPr lang="es-ES" sz="1300" b="1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3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endParaRPr lang="es-419" sz="13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ounded Rectangle 65">
            <a:extLst>
              <a:ext uri="{FF2B5EF4-FFF2-40B4-BE49-F238E27FC236}">
                <a16:creationId xmlns:a16="http://schemas.microsoft.com/office/drawing/2014/main" xmlns="" id="{CD3BAE00-3084-415B-9AEA-3E9723458D94}"/>
              </a:ext>
            </a:extLst>
          </p:cNvPr>
          <p:cNvSpPr/>
          <p:nvPr/>
        </p:nvSpPr>
        <p:spPr bwMode="auto">
          <a:xfrm>
            <a:off x="4080910" y="5702597"/>
            <a:ext cx="5132886" cy="664493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s-E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" name="Rectangle 58">
            <a:extLst>
              <a:ext uri="{FF2B5EF4-FFF2-40B4-BE49-F238E27FC236}">
                <a16:creationId xmlns:a16="http://schemas.microsoft.com/office/drawing/2014/main" xmlns="" id="{ED31EAC9-0DE2-488C-8152-1F326FEC2FB0}"/>
              </a:ext>
            </a:extLst>
          </p:cNvPr>
          <p:cNvSpPr/>
          <p:nvPr/>
        </p:nvSpPr>
        <p:spPr>
          <a:xfrm>
            <a:off x="9690486" y="2641779"/>
            <a:ext cx="207114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300" dirty="0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es-ES" sz="1300" b="1" dirty="0" err="1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es-ES" sz="1300" dirty="0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300" dirty="0" err="1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1300" dirty="0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300" b="1" dirty="0" err="1" smtClean="0">
                <a:solidFill>
                  <a:srgbClr val="0091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  <a:endParaRPr lang="es-419" sz="1300" b="1" dirty="0">
              <a:solidFill>
                <a:srgbClr val="0091C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xmlns="" id="{6A9A34CE-CCCD-4E36-8256-DC8A8C9EC099}"/>
              </a:ext>
            </a:extLst>
          </p:cNvPr>
          <p:cNvSpPr/>
          <p:nvPr/>
        </p:nvSpPr>
        <p:spPr>
          <a:xfrm>
            <a:off x="2656508" y="3845963"/>
            <a:ext cx="10679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</a:t>
            </a:r>
          </a:p>
          <a:p>
            <a:r>
              <a:rPr lang="es-ES" sz="14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(Spin Off / </a:t>
            </a:r>
            <a:endParaRPr lang="es-ES" sz="1400" dirty="0" smtClean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 err="1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s-ES" sz="1400" dirty="0" smtClean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Up)</a:t>
            </a:r>
            <a:endParaRPr lang="es-419" sz="1400" dirty="0">
              <a:solidFill>
                <a:srgbClr val="4F7F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ráfico 121"/>
          <p:cNvGraphicFramePr>
            <a:graphicFrameLocks noChangeAspect="1"/>
          </p:cNvGraphicFramePr>
          <p:nvPr>
            <p:extLst/>
          </p:nvPr>
        </p:nvGraphicFramePr>
        <p:xfrm>
          <a:off x="3437407" y="2094466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3" name="Grupo 162"/>
          <p:cNvGrpSpPr>
            <a:grpSpLocks noChangeAspect="1"/>
          </p:cNvGrpSpPr>
          <p:nvPr/>
        </p:nvGrpSpPr>
        <p:grpSpPr>
          <a:xfrm>
            <a:off x="6634403" y="2429884"/>
            <a:ext cx="274320" cy="274320"/>
            <a:chOff x="1541001" y="1104599"/>
            <a:chExt cx="1097280" cy="1097280"/>
          </a:xfrm>
        </p:grpSpPr>
        <p:sp>
          <p:nvSpPr>
            <p:cNvPr id="164" name="Elipse 163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Elipse 164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4472C4"/>
            </a:solidFill>
            <a:ln w="952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7" name="Conector recto de flecha 126"/>
          <p:cNvCxnSpPr/>
          <p:nvPr/>
        </p:nvCxnSpPr>
        <p:spPr bwMode="auto">
          <a:xfrm flipH="1">
            <a:off x="6334051" y="2664031"/>
            <a:ext cx="350916" cy="600397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93" y="253890"/>
            <a:ext cx="9434945" cy="870553"/>
          </a:xfrm>
        </p:spPr>
        <p:txBody>
          <a:bodyPr>
            <a:normAutofit/>
          </a:bodyPr>
          <a:lstStyle/>
          <a:p>
            <a:pPr algn="ctr"/>
            <a:r>
              <a:rPr lang="x-none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2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INCENTIVES</a:t>
            </a:r>
            <a:r>
              <a:rPr lang="es-ES" sz="22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s-ES" sz="22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R&amp;D</a:t>
            </a:r>
            <a:r>
              <a:rPr lang="es-ES" sz="22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2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es-ES" sz="22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2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s-ES" sz="22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START-UPS</a:t>
            </a:r>
            <a:r>
              <a:rPr lang="es-ES" sz="22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x-none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cxnSp>
        <p:nvCxnSpPr>
          <p:cNvPr id="123" name="Conector recto de flecha 122"/>
          <p:cNvCxnSpPr/>
          <p:nvPr/>
        </p:nvCxnSpPr>
        <p:spPr bwMode="auto">
          <a:xfrm>
            <a:off x="4457294" y="3949812"/>
            <a:ext cx="650248" cy="0"/>
          </a:xfrm>
          <a:prstGeom prst="straightConnector1">
            <a:avLst/>
          </a:prstGeom>
          <a:noFill/>
          <a:ln w="76200" cap="flat" cmpd="sng" algn="ctr">
            <a:solidFill>
              <a:srgbClr val="5B9BD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Elipse 123"/>
          <p:cNvSpPr/>
          <p:nvPr/>
        </p:nvSpPr>
        <p:spPr bwMode="auto">
          <a:xfrm>
            <a:off x="5494807" y="3492612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0066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6" name="Conector recto de flecha 125"/>
          <p:cNvCxnSpPr/>
          <p:nvPr/>
        </p:nvCxnSpPr>
        <p:spPr bwMode="auto">
          <a:xfrm>
            <a:off x="5179523" y="2601488"/>
            <a:ext cx="385296" cy="640080"/>
          </a:xfrm>
          <a:prstGeom prst="straightConnector1">
            <a:avLst/>
          </a:prstGeom>
          <a:noFill/>
          <a:ln w="76200" cap="flat" cmpd="sng" algn="ctr">
            <a:solidFill>
              <a:srgbClr val="70AD4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Conector recto de flecha 127"/>
          <p:cNvCxnSpPr/>
          <p:nvPr/>
        </p:nvCxnSpPr>
        <p:spPr bwMode="auto">
          <a:xfrm flipH="1">
            <a:off x="6757542" y="3949812"/>
            <a:ext cx="731520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Conector recto de flecha 128"/>
          <p:cNvCxnSpPr/>
          <p:nvPr/>
        </p:nvCxnSpPr>
        <p:spPr bwMode="auto">
          <a:xfrm>
            <a:off x="6408856" y="4620372"/>
            <a:ext cx="385296" cy="640080"/>
          </a:xfrm>
          <a:prstGeom prst="straightConnector1">
            <a:avLst/>
          </a:prstGeom>
          <a:noFill/>
          <a:ln w="76200" cap="flat" cmpd="sng" algn="ctr">
            <a:solidFill>
              <a:srgbClr val="A5A5A5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30" name="Conector recto de flecha 129"/>
          <p:cNvCxnSpPr/>
          <p:nvPr/>
        </p:nvCxnSpPr>
        <p:spPr bwMode="auto">
          <a:xfrm flipH="1">
            <a:off x="5192041" y="4666216"/>
            <a:ext cx="409533" cy="678180"/>
          </a:xfrm>
          <a:prstGeom prst="straightConnector1">
            <a:avLst/>
          </a:prstGeom>
          <a:noFill/>
          <a:ln w="76200" cap="flat" cmpd="sng" algn="ctr">
            <a:solidFill>
              <a:srgbClr val="E0B10B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31" name="CuadroTexto 130"/>
          <p:cNvSpPr txBox="1"/>
          <p:nvPr/>
        </p:nvSpPr>
        <p:spPr>
          <a:xfrm rot="1832084">
            <a:off x="5784941" y="3206051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050" dirty="0" smtClean="0">
                <a:solidFill>
                  <a:schemeClr val="bg1">
                    <a:lumMod val="50000"/>
                  </a:schemeClr>
                </a:solidFill>
              </a:rPr>
              <a:t>Infraestructur</a:t>
            </a:r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CuadroTexto 131"/>
          <p:cNvSpPr txBox="1"/>
          <p:nvPr/>
        </p:nvSpPr>
        <p:spPr>
          <a:xfrm rot="1832084">
            <a:off x="5062220" y="4468749"/>
            <a:ext cx="1170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Human </a:t>
            </a:r>
            <a:r>
              <a:rPr lang="es-ES" sz="105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CuadroTexto 132"/>
          <p:cNvSpPr txBox="1"/>
          <p:nvPr/>
        </p:nvSpPr>
        <p:spPr>
          <a:xfrm rot="5400000">
            <a:off x="6359745" y="3834863"/>
            <a:ext cx="6335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Tributes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CuadroTexto 133"/>
          <p:cNvSpPr txBox="1"/>
          <p:nvPr/>
        </p:nvSpPr>
        <p:spPr>
          <a:xfrm rot="19300925">
            <a:off x="5996840" y="4389545"/>
            <a:ext cx="780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 smtClean="0">
                <a:solidFill>
                  <a:schemeClr val="bg1">
                    <a:lumMod val="50000"/>
                  </a:schemeClr>
                </a:solidFill>
              </a:rPr>
              <a:t>Customs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CuadroTexto 134"/>
          <p:cNvSpPr txBox="1"/>
          <p:nvPr/>
        </p:nvSpPr>
        <p:spPr>
          <a:xfrm rot="16200000">
            <a:off x="4784060" y="3772504"/>
            <a:ext cx="865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>
                <a:solidFill>
                  <a:schemeClr val="bg1">
                    <a:lumMod val="50000"/>
                  </a:schemeClr>
                </a:solidFill>
              </a:rPr>
              <a:t>Added</a:t>
            </a:r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CuadroTexto 135"/>
          <p:cNvSpPr txBox="1"/>
          <p:nvPr/>
        </p:nvSpPr>
        <p:spPr>
          <a:xfrm rot="19650877">
            <a:off x="5294100" y="3183191"/>
            <a:ext cx="6367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>
                <a:solidFill>
                  <a:schemeClr val="bg1">
                    <a:lumMod val="50000"/>
                  </a:schemeClr>
                </a:solidFill>
              </a:rPr>
              <a:t>Markets</a:t>
            </a:r>
            <a:endParaRPr lang="es-419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7" name="Graphic 127">
            <a:extLst>
              <a:ext uri="{FF2B5EF4-FFF2-40B4-BE49-F238E27FC236}">
                <a16:creationId xmlns:a16="http://schemas.microsoft.com/office/drawing/2014/main" xmlns="" id="{1B1BDC47-6562-4291-BB0B-45EC22845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92775">
            <a:off x="6032359" y="2704053"/>
            <a:ext cx="274320" cy="274320"/>
          </a:xfrm>
          <a:prstGeom prst="rect">
            <a:avLst/>
          </a:prstGeom>
        </p:spPr>
      </p:pic>
      <p:pic>
        <p:nvPicPr>
          <p:cNvPr id="138" name="Graphic 128">
            <a:extLst>
              <a:ext uri="{FF2B5EF4-FFF2-40B4-BE49-F238E27FC236}">
                <a16:creationId xmlns:a16="http://schemas.microsoft.com/office/drawing/2014/main" xmlns="" id="{4B6BE061-33A9-4ED4-BD67-8B62B8F6F1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807694">
            <a:off x="6408125" y="2855701"/>
            <a:ext cx="274320" cy="274320"/>
          </a:xfrm>
          <a:prstGeom prst="rect">
            <a:avLst/>
          </a:prstGeom>
        </p:spPr>
      </p:pic>
      <p:grpSp>
        <p:nvGrpSpPr>
          <p:cNvPr id="139" name="Grupo 138"/>
          <p:cNvGrpSpPr>
            <a:grpSpLocks noChangeAspect="1"/>
          </p:cNvGrpSpPr>
          <p:nvPr/>
        </p:nvGrpSpPr>
        <p:grpSpPr>
          <a:xfrm rot="2384508">
            <a:off x="6707347" y="3048000"/>
            <a:ext cx="216864" cy="320773"/>
            <a:chOff x="1419266" y="1902918"/>
            <a:chExt cx="342134" cy="506063"/>
          </a:xfrm>
        </p:grpSpPr>
        <p:pic>
          <p:nvPicPr>
            <p:cNvPr id="140" name="Picture 125">
              <a:extLst>
                <a:ext uri="{FF2B5EF4-FFF2-40B4-BE49-F238E27FC236}">
                  <a16:creationId xmlns:a16="http://schemas.microsoft.com/office/drawing/2014/main" xmlns="" id="{48942380-538E-4185-95AD-623199D9E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487080" y="1902918"/>
              <a:ext cx="274320" cy="274320"/>
            </a:xfrm>
            <a:prstGeom prst="rect">
              <a:avLst/>
            </a:prstGeom>
          </p:spPr>
        </p:pic>
        <p:pic>
          <p:nvPicPr>
            <p:cNvPr id="141" name="Graphic 126">
              <a:extLst>
                <a:ext uri="{FF2B5EF4-FFF2-40B4-BE49-F238E27FC236}">
                  <a16:creationId xmlns:a16="http://schemas.microsoft.com/office/drawing/2014/main" xmlns="" id="{10E3209F-E524-4F65-8EE1-0BD66774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419266" y="2134660"/>
              <a:ext cx="274320" cy="274321"/>
            </a:xfrm>
            <a:prstGeom prst="rect">
              <a:avLst/>
            </a:prstGeom>
          </p:spPr>
        </p:pic>
      </p:grpSp>
      <p:sp>
        <p:nvSpPr>
          <p:cNvPr id="142" name="Shape 746"/>
          <p:cNvSpPr>
            <a:spLocks noChangeAspect="1"/>
          </p:cNvSpPr>
          <p:nvPr/>
        </p:nvSpPr>
        <p:spPr>
          <a:xfrm rot="6606334">
            <a:off x="6988262" y="4183810"/>
            <a:ext cx="182880" cy="2236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773" y="24238"/>
                </a:moveTo>
                <a:cubicBezTo>
                  <a:pt x="40079" y="24238"/>
                  <a:pt x="40079" y="24238"/>
                  <a:pt x="40079" y="24238"/>
                </a:cubicBezTo>
                <a:cubicBezTo>
                  <a:pt x="40079" y="22873"/>
                  <a:pt x="40079" y="22873"/>
                  <a:pt x="40079" y="22873"/>
                </a:cubicBezTo>
                <a:cubicBezTo>
                  <a:pt x="43896" y="21337"/>
                  <a:pt x="43896" y="21337"/>
                  <a:pt x="43896" y="21337"/>
                </a:cubicBezTo>
                <a:cubicBezTo>
                  <a:pt x="73956" y="21337"/>
                  <a:pt x="73956" y="21337"/>
                  <a:pt x="73956" y="21337"/>
                </a:cubicBezTo>
                <a:cubicBezTo>
                  <a:pt x="81829" y="0"/>
                  <a:pt x="81829" y="0"/>
                  <a:pt x="81829" y="0"/>
                </a:cubicBezTo>
                <a:cubicBezTo>
                  <a:pt x="36023" y="0"/>
                  <a:pt x="36023" y="0"/>
                  <a:pt x="36023" y="0"/>
                </a:cubicBezTo>
                <a:cubicBezTo>
                  <a:pt x="41988" y="21337"/>
                  <a:pt x="41988" y="21337"/>
                  <a:pt x="41988" y="21337"/>
                </a:cubicBezTo>
                <a:cubicBezTo>
                  <a:pt x="37932" y="17069"/>
                  <a:pt x="26003" y="8534"/>
                  <a:pt x="15984" y="11436"/>
                </a:cubicBezTo>
                <a:cubicBezTo>
                  <a:pt x="17892" y="14338"/>
                  <a:pt x="17892" y="14338"/>
                  <a:pt x="17892" y="14338"/>
                </a:cubicBezTo>
                <a:cubicBezTo>
                  <a:pt x="26003" y="11436"/>
                  <a:pt x="37932" y="19971"/>
                  <a:pt x="40079" y="22873"/>
                </a:cubicBezTo>
                <a:cubicBezTo>
                  <a:pt x="33876" y="24238"/>
                  <a:pt x="26003" y="25775"/>
                  <a:pt x="21948" y="22873"/>
                </a:cubicBezTo>
                <a:cubicBezTo>
                  <a:pt x="20039" y="24238"/>
                  <a:pt x="20039" y="24238"/>
                  <a:pt x="20039" y="24238"/>
                </a:cubicBezTo>
                <a:cubicBezTo>
                  <a:pt x="21948" y="25775"/>
                  <a:pt x="26003" y="27140"/>
                  <a:pt x="30059" y="27140"/>
                </a:cubicBezTo>
                <a:cubicBezTo>
                  <a:pt x="31968" y="27140"/>
                  <a:pt x="33876" y="27140"/>
                  <a:pt x="36023" y="25775"/>
                </a:cubicBezTo>
                <a:cubicBezTo>
                  <a:pt x="15984" y="37041"/>
                  <a:pt x="0" y="59914"/>
                  <a:pt x="0" y="78520"/>
                </a:cubicBezTo>
                <a:cubicBezTo>
                  <a:pt x="0" y="101394"/>
                  <a:pt x="27912" y="119829"/>
                  <a:pt x="59880" y="119829"/>
                </a:cubicBezTo>
                <a:cubicBezTo>
                  <a:pt x="93757" y="119829"/>
                  <a:pt x="119761" y="101394"/>
                  <a:pt x="119761" y="77155"/>
                </a:cubicBezTo>
                <a:cubicBezTo>
                  <a:pt x="119761" y="58549"/>
                  <a:pt x="101868" y="32773"/>
                  <a:pt x="77773" y="24238"/>
                </a:cubicBezTo>
                <a:close/>
                <a:moveTo>
                  <a:pt x="75864" y="91322"/>
                </a:moveTo>
                <a:cubicBezTo>
                  <a:pt x="73956" y="94224"/>
                  <a:pt x="69900" y="94224"/>
                  <a:pt x="65844" y="95590"/>
                </a:cubicBezTo>
                <a:cubicBezTo>
                  <a:pt x="65844" y="102759"/>
                  <a:pt x="65844" y="102759"/>
                  <a:pt x="65844" y="102759"/>
                </a:cubicBezTo>
                <a:cubicBezTo>
                  <a:pt x="55825" y="102759"/>
                  <a:pt x="55825" y="102759"/>
                  <a:pt x="55825" y="102759"/>
                </a:cubicBezTo>
                <a:cubicBezTo>
                  <a:pt x="53916" y="95590"/>
                  <a:pt x="53916" y="95590"/>
                  <a:pt x="53916" y="95590"/>
                </a:cubicBezTo>
                <a:cubicBezTo>
                  <a:pt x="49860" y="95590"/>
                  <a:pt x="46043" y="94224"/>
                  <a:pt x="41988" y="91322"/>
                </a:cubicBezTo>
                <a:cubicBezTo>
                  <a:pt x="37932" y="88421"/>
                  <a:pt x="36023" y="85689"/>
                  <a:pt x="36023" y="82788"/>
                </a:cubicBezTo>
                <a:cubicBezTo>
                  <a:pt x="36023" y="79886"/>
                  <a:pt x="36023" y="79886"/>
                  <a:pt x="36023" y="79886"/>
                </a:cubicBezTo>
                <a:cubicBezTo>
                  <a:pt x="46043" y="79886"/>
                  <a:pt x="46043" y="79886"/>
                  <a:pt x="46043" y="79886"/>
                </a:cubicBezTo>
                <a:cubicBezTo>
                  <a:pt x="46043" y="81251"/>
                  <a:pt x="46043" y="81251"/>
                  <a:pt x="46043" y="81251"/>
                </a:cubicBezTo>
                <a:cubicBezTo>
                  <a:pt x="46043" y="84153"/>
                  <a:pt x="47952" y="85689"/>
                  <a:pt x="49860" y="87055"/>
                </a:cubicBezTo>
                <a:cubicBezTo>
                  <a:pt x="52007" y="88421"/>
                  <a:pt x="55825" y="89957"/>
                  <a:pt x="59880" y="89957"/>
                </a:cubicBezTo>
                <a:cubicBezTo>
                  <a:pt x="63936" y="89957"/>
                  <a:pt x="67753" y="88421"/>
                  <a:pt x="69900" y="87055"/>
                </a:cubicBezTo>
                <a:cubicBezTo>
                  <a:pt x="71809" y="85689"/>
                  <a:pt x="73956" y="84153"/>
                  <a:pt x="73956" y="81251"/>
                </a:cubicBezTo>
                <a:cubicBezTo>
                  <a:pt x="73956" y="78520"/>
                  <a:pt x="71809" y="77155"/>
                  <a:pt x="69900" y="75618"/>
                </a:cubicBezTo>
                <a:cubicBezTo>
                  <a:pt x="67753" y="74253"/>
                  <a:pt x="63936" y="72716"/>
                  <a:pt x="57972" y="72716"/>
                </a:cubicBezTo>
                <a:cubicBezTo>
                  <a:pt x="52007" y="71351"/>
                  <a:pt x="46043" y="69985"/>
                  <a:pt x="43896" y="67083"/>
                </a:cubicBezTo>
                <a:cubicBezTo>
                  <a:pt x="40079" y="65718"/>
                  <a:pt x="37932" y="62816"/>
                  <a:pt x="37932" y="59914"/>
                </a:cubicBezTo>
                <a:cubicBezTo>
                  <a:pt x="37932" y="55647"/>
                  <a:pt x="40079" y="52745"/>
                  <a:pt x="43896" y="50014"/>
                </a:cubicBezTo>
                <a:cubicBezTo>
                  <a:pt x="47952" y="48477"/>
                  <a:pt x="49860" y="47112"/>
                  <a:pt x="53916" y="47112"/>
                </a:cubicBezTo>
                <a:cubicBezTo>
                  <a:pt x="53916" y="39943"/>
                  <a:pt x="53916" y="39943"/>
                  <a:pt x="53916" y="39943"/>
                </a:cubicBezTo>
                <a:cubicBezTo>
                  <a:pt x="63936" y="39943"/>
                  <a:pt x="63936" y="39943"/>
                  <a:pt x="63936" y="39943"/>
                </a:cubicBezTo>
                <a:cubicBezTo>
                  <a:pt x="63936" y="45576"/>
                  <a:pt x="63936" y="45576"/>
                  <a:pt x="63936" y="45576"/>
                </a:cubicBezTo>
                <a:cubicBezTo>
                  <a:pt x="69900" y="47112"/>
                  <a:pt x="73956" y="47112"/>
                  <a:pt x="75864" y="50014"/>
                </a:cubicBezTo>
                <a:cubicBezTo>
                  <a:pt x="79920" y="51379"/>
                  <a:pt x="81829" y="55647"/>
                  <a:pt x="81829" y="59914"/>
                </a:cubicBezTo>
                <a:cubicBezTo>
                  <a:pt x="71809" y="59914"/>
                  <a:pt x="71809" y="59914"/>
                  <a:pt x="71809" y="59914"/>
                </a:cubicBezTo>
                <a:cubicBezTo>
                  <a:pt x="71809" y="57012"/>
                  <a:pt x="69900" y="55647"/>
                  <a:pt x="67753" y="54281"/>
                </a:cubicBezTo>
                <a:cubicBezTo>
                  <a:pt x="67753" y="52745"/>
                  <a:pt x="63936" y="51379"/>
                  <a:pt x="59880" y="51379"/>
                </a:cubicBezTo>
                <a:cubicBezTo>
                  <a:pt x="55825" y="51379"/>
                  <a:pt x="53916" y="52745"/>
                  <a:pt x="52007" y="54281"/>
                </a:cubicBezTo>
                <a:cubicBezTo>
                  <a:pt x="49860" y="55647"/>
                  <a:pt x="47952" y="57012"/>
                  <a:pt x="47952" y="58549"/>
                </a:cubicBezTo>
                <a:cubicBezTo>
                  <a:pt x="47952" y="61450"/>
                  <a:pt x="49860" y="62816"/>
                  <a:pt x="52007" y="64182"/>
                </a:cubicBezTo>
                <a:cubicBezTo>
                  <a:pt x="53916" y="65718"/>
                  <a:pt x="55825" y="65718"/>
                  <a:pt x="62027" y="67083"/>
                </a:cubicBezTo>
                <a:cubicBezTo>
                  <a:pt x="67753" y="68449"/>
                  <a:pt x="73956" y="69985"/>
                  <a:pt x="77773" y="72716"/>
                </a:cubicBezTo>
                <a:cubicBezTo>
                  <a:pt x="81829" y="74253"/>
                  <a:pt x="83737" y="77155"/>
                  <a:pt x="83737" y="81251"/>
                </a:cubicBezTo>
                <a:cubicBezTo>
                  <a:pt x="83737" y="85689"/>
                  <a:pt x="81829" y="88421"/>
                  <a:pt x="75864" y="91322"/>
                </a:cubicBezTo>
                <a:close/>
                <a:moveTo>
                  <a:pt x="75864" y="91322"/>
                </a:moveTo>
                <a:lnTo>
                  <a:pt x="75864" y="913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243850" tIns="121925" rIns="243850" bIns="1219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raphic 42" descr="Upward trend">
            <a:extLst>
              <a:ext uri="{FF2B5EF4-FFF2-40B4-BE49-F238E27FC236}">
                <a16:creationId xmlns:a16="http://schemas.microsoft.com/office/drawing/2014/main" xmlns="" id="{3F2066C7-55F0-43D4-AA12-AFF3F9C09D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9169" y="3819007"/>
            <a:ext cx="274320" cy="274320"/>
          </a:xfrm>
          <a:prstGeom prst="rect">
            <a:avLst/>
          </a:prstGeom>
        </p:spPr>
      </p:pic>
      <p:pic>
        <p:nvPicPr>
          <p:cNvPr id="144" name="Graphic 47" descr="Coins">
            <a:extLst>
              <a:ext uri="{FF2B5EF4-FFF2-40B4-BE49-F238E27FC236}">
                <a16:creationId xmlns:a16="http://schemas.microsoft.com/office/drawing/2014/main" xmlns="" id="{FBB30C8B-02BC-4C1E-A714-FAB582943C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45651" y="3462634"/>
            <a:ext cx="274320" cy="274320"/>
          </a:xfrm>
          <a:prstGeom prst="rect">
            <a:avLst/>
          </a:prstGeom>
        </p:spPr>
      </p:pic>
      <p:pic>
        <p:nvPicPr>
          <p:cNvPr id="145" name="Imagen 1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133">
            <a:off x="6106517" y="4980591"/>
            <a:ext cx="246888" cy="246888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4388">
            <a:off x="6708615" y="4603757"/>
            <a:ext cx="274320" cy="274320"/>
          </a:xfrm>
          <a:prstGeom prst="rect">
            <a:avLst/>
          </a:prstGeom>
        </p:spPr>
      </p:pic>
      <p:pic>
        <p:nvPicPr>
          <p:cNvPr id="147" name="Imagen 1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0348">
            <a:off x="6457704" y="4790842"/>
            <a:ext cx="274320" cy="274320"/>
          </a:xfrm>
          <a:prstGeom prst="rect">
            <a:avLst/>
          </a:prstGeom>
        </p:spPr>
      </p:pic>
      <p:pic>
        <p:nvPicPr>
          <p:cNvPr id="148" name="Imagen 1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6552">
            <a:off x="4959767" y="4643674"/>
            <a:ext cx="274320" cy="274320"/>
          </a:xfrm>
          <a:prstGeom prst="rect">
            <a:avLst/>
          </a:prstGeom>
        </p:spPr>
      </p:pic>
      <p:pic>
        <p:nvPicPr>
          <p:cNvPr id="149" name="Imagen 1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63" y="4823791"/>
            <a:ext cx="274320" cy="274320"/>
          </a:xfrm>
          <a:prstGeom prst="rect">
            <a:avLst/>
          </a:prstGeom>
        </p:spPr>
      </p:pic>
      <p:pic>
        <p:nvPicPr>
          <p:cNvPr id="150" name="Imagen 1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9" y="4981003"/>
            <a:ext cx="274320" cy="274320"/>
          </a:xfrm>
          <a:prstGeom prst="rect">
            <a:avLst/>
          </a:prstGeom>
        </p:spPr>
      </p:pic>
      <p:pic>
        <p:nvPicPr>
          <p:cNvPr id="151" name="Graphic 41" descr="Head with gears">
            <a:extLst>
              <a:ext uri="{FF2B5EF4-FFF2-40B4-BE49-F238E27FC236}">
                <a16:creationId xmlns:a16="http://schemas.microsoft.com/office/drawing/2014/main" xmlns="" id="{86B3CFE6-8A4D-44DC-AD2E-0E6DC9F8B2C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5389329">
            <a:off x="4691258" y="4167990"/>
            <a:ext cx="274320" cy="274320"/>
          </a:xfrm>
          <a:prstGeom prst="rect">
            <a:avLst/>
          </a:prstGeom>
        </p:spPr>
      </p:pic>
      <p:pic>
        <p:nvPicPr>
          <p:cNvPr id="152" name="Imagen 1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935" y="3786577"/>
            <a:ext cx="274320" cy="274320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0287">
            <a:off x="4719552" y="3428266"/>
            <a:ext cx="274320" cy="274320"/>
          </a:xfrm>
          <a:prstGeom prst="rect">
            <a:avLst/>
          </a:prstGeom>
        </p:spPr>
      </p:pic>
      <p:pic>
        <p:nvPicPr>
          <p:cNvPr id="154" name="Imagen 1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868">
            <a:off x="5267669" y="2816038"/>
            <a:ext cx="274320" cy="274320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4" y="2711820"/>
            <a:ext cx="274320" cy="274320"/>
          </a:xfrm>
          <a:prstGeom prst="rect">
            <a:avLst/>
          </a:prstGeom>
        </p:spPr>
      </p:pic>
      <p:pic>
        <p:nvPicPr>
          <p:cNvPr id="156" name="Imagen 15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1071">
            <a:off x="4965350" y="3032816"/>
            <a:ext cx="274320" cy="274320"/>
          </a:xfrm>
          <a:prstGeom prst="rect">
            <a:avLst/>
          </a:prstGeom>
        </p:spPr>
      </p:pic>
      <p:grpSp>
        <p:nvGrpSpPr>
          <p:cNvPr id="157" name="Grupo 156"/>
          <p:cNvGrpSpPr>
            <a:grpSpLocks noChangeAspect="1"/>
          </p:cNvGrpSpPr>
          <p:nvPr/>
        </p:nvGrpSpPr>
        <p:grpSpPr>
          <a:xfrm>
            <a:off x="4197752" y="3818692"/>
            <a:ext cx="274320" cy="274320"/>
            <a:chOff x="1541001" y="1104599"/>
            <a:chExt cx="1097280" cy="1097280"/>
          </a:xfrm>
        </p:grpSpPr>
        <p:sp>
          <p:nvSpPr>
            <p:cNvPr id="158" name="Elipse 157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5B9BD5"/>
            </a:solidFill>
            <a:ln w="952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>
            <a:grpSpLocks noChangeAspect="1"/>
          </p:cNvGrpSpPr>
          <p:nvPr/>
        </p:nvGrpSpPr>
        <p:grpSpPr>
          <a:xfrm>
            <a:off x="4970382" y="2359764"/>
            <a:ext cx="274320" cy="274320"/>
            <a:chOff x="1541001" y="1104599"/>
            <a:chExt cx="1097280" cy="1097280"/>
          </a:xfrm>
        </p:grpSpPr>
        <p:sp>
          <p:nvSpPr>
            <p:cNvPr id="161" name="Elipse 160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Elipse 161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70AD47"/>
            </a:solidFill>
            <a:ln w="9525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" name="Grupo 165"/>
          <p:cNvGrpSpPr>
            <a:grpSpLocks noChangeAspect="1"/>
          </p:cNvGrpSpPr>
          <p:nvPr/>
        </p:nvGrpSpPr>
        <p:grpSpPr>
          <a:xfrm>
            <a:off x="7488253" y="3812652"/>
            <a:ext cx="274320" cy="274320"/>
            <a:chOff x="1541001" y="1104599"/>
            <a:chExt cx="1097280" cy="1097280"/>
          </a:xfrm>
        </p:grpSpPr>
        <p:sp>
          <p:nvSpPr>
            <p:cNvPr id="167" name="Elipse 166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Elipse 167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ED7D31"/>
            </a:solidFill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9" name="Grupo 168"/>
          <p:cNvGrpSpPr>
            <a:grpSpLocks noChangeAspect="1"/>
          </p:cNvGrpSpPr>
          <p:nvPr/>
        </p:nvGrpSpPr>
        <p:grpSpPr>
          <a:xfrm>
            <a:off x="6738379" y="5222670"/>
            <a:ext cx="274320" cy="274320"/>
            <a:chOff x="1541001" y="1104599"/>
            <a:chExt cx="1097280" cy="1097280"/>
          </a:xfrm>
        </p:grpSpPr>
        <p:sp>
          <p:nvSpPr>
            <p:cNvPr id="170" name="Elipse 169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Elipse 170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A5A5A5"/>
            </a:solidFill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2" name="Grupo 171"/>
          <p:cNvGrpSpPr>
            <a:grpSpLocks noChangeAspect="1"/>
          </p:cNvGrpSpPr>
          <p:nvPr/>
        </p:nvGrpSpPr>
        <p:grpSpPr>
          <a:xfrm>
            <a:off x="4993828" y="5310953"/>
            <a:ext cx="274320" cy="274320"/>
            <a:chOff x="1541001" y="1104599"/>
            <a:chExt cx="1097280" cy="1097280"/>
          </a:xfrm>
        </p:grpSpPr>
        <p:sp>
          <p:nvSpPr>
            <p:cNvPr id="173" name="Elipse 172"/>
            <p:cNvSpPr>
              <a:spLocks noChangeAspect="1"/>
            </p:cNvSpPr>
            <p:nvPr/>
          </p:nvSpPr>
          <p:spPr bwMode="auto">
            <a:xfrm>
              <a:off x="1541001" y="1104599"/>
              <a:ext cx="1097280" cy="1097280"/>
            </a:xfrm>
            <a:prstGeom prst="ellipse">
              <a:avLst/>
            </a:prstGeom>
            <a:noFill/>
            <a:ln w="9525" cap="flat" cmpd="sng" algn="ctr">
              <a:solidFill>
                <a:srgbClr val="E0B1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Elipse 173"/>
            <p:cNvSpPr>
              <a:spLocks noChangeAspect="1"/>
            </p:cNvSpPr>
            <p:nvPr/>
          </p:nvSpPr>
          <p:spPr bwMode="auto">
            <a:xfrm>
              <a:off x="1673736" y="1241759"/>
              <a:ext cx="822960" cy="822960"/>
            </a:xfrm>
            <a:prstGeom prst="ellipse">
              <a:avLst/>
            </a:prstGeom>
            <a:solidFill>
              <a:srgbClr val="E0B10B"/>
            </a:solidFill>
            <a:ln w="9525" cap="flat" cmpd="sng" algn="ctr">
              <a:solidFill>
                <a:srgbClr val="E0B1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9" name="Grupo 178"/>
          <p:cNvGrpSpPr/>
          <p:nvPr/>
        </p:nvGrpSpPr>
        <p:grpSpPr>
          <a:xfrm>
            <a:off x="7610494" y="1927823"/>
            <a:ext cx="4183187" cy="1323439"/>
            <a:chOff x="7744218" y="815750"/>
            <a:chExt cx="4561127" cy="1323439"/>
          </a:xfrm>
        </p:grpSpPr>
        <p:sp>
          <p:nvSpPr>
            <p:cNvPr id="180" name="CuadroTexto 179"/>
            <p:cNvSpPr txBox="1"/>
            <p:nvPr/>
          </p:nvSpPr>
          <p:spPr>
            <a:xfrm>
              <a:off x="7941355" y="815750"/>
              <a:ext cx="43639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4472C4"/>
                </a:buClr>
              </a:pP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Real 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estate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infrastructure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basic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technological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s-ES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Net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&amp; </a:t>
              </a:r>
              <a:r>
                <a:rPr lang="es-ES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 </a:t>
              </a: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Working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specialized</a:t>
              </a:r>
              <a:r>
                <a:rPr lang="es-ES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areas</a:t>
              </a:r>
              <a:endParaRPr lang="es-419" sz="20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1" name="Elipse 180"/>
            <p:cNvSpPr>
              <a:spLocks noChangeAspect="1"/>
            </p:cNvSpPr>
            <p:nvPr/>
          </p:nvSpPr>
          <p:spPr bwMode="auto">
            <a:xfrm>
              <a:off x="7744218" y="919585"/>
              <a:ext cx="182880" cy="182880"/>
            </a:xfrm>
            <a:prstGeom prst="ellipse">
              <a:avLst/>
            </a:prstGeom>
            <a:solidFill>
              <a:srgbClr val="4472C4"/>
            </a:solidFill>
            <a:ln w="952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2" name="Conector angular 181"/>
          <p:cNvCxnSpPr>
            <a:stCxn id="164" idx="6"/>
            <a:endCxn id="181" idx="2"/>
          </p:cNvCxnSpPr>
          <p:nvPr/>
        </p:nvCxnSpPr>
        <p:spPr bwMode="auto">
          <a:xfrm flipV="1">
            <a:off x="6908723" y="2123098"/>
            <a:ext cx="701771" cy="44394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87" name="Grupo 186"/>
          <p:cNvGrpSpPr/>
          <p:nvPr/>
        </p:nvGrpSpPr>
        <p:grpSpPr>
          <a:xfrm>
            <a:off x="8007337" y="3752627"/>
            <a:ext cx="4136462" cy="1015663"/>
            <a:chOff x="7744218" y="815750"/>
            <a:chExt cx="4136462" cy="1015663"/>
          </a:xfrm>
        </p:grpSpPr>
        <p:sp>
          <p:nvSpPr>
            <p:cNvPr id="188" name="CuadroTexto 187"/>
            <p:cNvSpPr txBox="1"/>
            <p:nvPr/>
          </p:nvSpPr>
          <p:spPr>
            <a:xfrm>
              <a:off x="7941356" y="815750"/>
              <a:ext cx="3939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Exemption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payment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taxes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profits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new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-Ups in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first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years</a:t>
              </a:r>
              <a:endParaRPr lang="es-419" sz="20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Elipse 188"/>
            <p:cNvSpPr>
              <a:spLocks noChangeAspect="1"/>
            </p:cNvSpPr>
            <p:nvPr/>
          </p:nvSpPr>
          <p:spPr bwMode="auto">
            <a:xfrm>
              <a:off x="7744218" y="919585"/>
              <a:ext cx="182880" cy="182880"/>
            </a:xfrm>
            <a:prstGeom prst="ellipse">
              <a:avLst/>
            </a:prstGeom>
            <a:solidFill>
              <a:srgbClr val="ED7D31"/>
            </a:solidFill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0" name="Conector angular 189"/>
          <p:cNvCxnSpPr>
            <a:stCxn id="167" idx="6"/>
            <a:endCxn id="189" idx="2"/>
          </p:cNvCxnSpPr>
          <p:nvPr/>
        </p:nvCxnSpPr>
        <p:spPr bwMode="auto">
          <a:xfrm flipV="1">
            <a:off x="7762573" y="3947902"/>
            <a:ext cx="244764" cy="19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ED7D3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1" name="Grupo 190"/>
          <p:cNvGrpSpPr/>
          <p:nvPr/>
        </p:nvGrpSpPr>
        <p:grpSpPr>
          <a:xfrm>
            <a:off x="7538270" y="4905872"/>
            <a:ext cx="4336984" cy="1015663"/>
            <a:chOff x="7744218" y="815750"/>
            <a:chExt cx="4567346" cy="1015663"/>
          </a:xfrm>
        </p:grpSpPr>
        <p:sp>
          <p:nvSpPr>
            <p:cNvPr id="192" name="CuadroTexto 191"/>
            <p:cNvSpPr txBox="1"/>
            <p:nvPr/>
          </p:nvSpPr>
          <p:spPr>
            <a:xfrm>
              <a:off x="7941355" y="815750"/>
              <a:ext cx="437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Exemption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payment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tariffs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import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goods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</a:t>
              </a:r>
              <a:r>
                <a:rPr lang="es-ES" sz="200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93" name="Elipse 192"/>
            <p:cNvSpPr>
              <a:spLocks noChangeAspect="1"/>
            </p:cNvSpPr>
            <p:nvPr/>
          </p:nvSpPr>
          <p:spPr bwMode="auto">
            <a:xfrm>
              <a:off x="7744218" y="919585"/>
              <a:ext cx="182880" cy="182880"/>
            </a:xfrm>
            <a:prstGeom prst="ellipse">
              <a:avLst/>
            </a:prstGeom>
            <a:solidFill>
              <a:srgbClr val="A5A5A5"/>
            </a:solidFill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4" name="Conector angular 193"/>
          <p:cNvCxnSpPr>
            <a:stCxn id="170" idx="6"/>
            <a:endCxn id="193" idx="2"/>
          </p:cNvCxnSpPr>
          <p:nvPr/>
        </p:nvCxnSpPr>
        <p:spPr bwMode="auto">
          <a:xfrm flipV="1">
            <a:off x="7012699" y="5101147"/>
            <a:ext cx="525571" cy="25868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3" name="Grupo 202"/>
          <p:cNvGrpSpPr/>
          <p:nvPr/>
        </p:nvGrpSpPr>
        <p:grpSpPr>
          <a:xfrm>
            <a:off x="18004" y="4934856"/>
            <a:ext cx="4429412" cy="707886"/>
            <a:chOff x="7913218" y="620138"/>
            <a:chExt cx="4128513" cy="707886"/>
          </a:xfrm>
        </p:grpSpPr>
        <p:sp>
          <p:nvSpPr>
            <p:cNvPr id="204" name="CuadroTexto 203"/>
            <p:cNvSpPr txBox="1"/>
            <p:nvPr/>
          </p:nvSpPr>
          <p:spPr>
            <a:xfrm>
              <a:off x="7913218" y="620138"/>
              <a:ext cx="3939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4472C4"/>
                </a:buClr>
              </a:pPr>
              <a:r>
                <a:rPr lang="es-ES_tradnl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Access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highly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specialized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human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resources</a:t>
              </a:r>
              <a:endParaRPr lang="es-ES" sz="2000" kern="0" noProof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5" name="Elipse 204"/>
            <p:cNvSpPr>
              <a:spLocks noChangeAspect="1"/>
            </p:cNvSpPr>
            <p:nvPr/>
          </p:nvSpPr>
          <p:spPr bwMode="auto">
            <a:xfrm>
              <a:off x="11858851" y="909647"/>
              <a:ext cx="182880" cy="182880"/>
            </a:xfrm>
            <a:prstGeom prst="ellipse">
              <a:avLst/>
            </a:prstGeom>
            <a:solidFill>
              <a:srgbClr val="E0B10B"/>
            </a:solidFill>
            <a:ln w="9525" cap="flat" cmpd="sng" algn="ctr">
              <a:solidFill>
                <a:srgbClr val="E0B1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6" name="Conector angular 205"/>
          <p:cNvCxnSpPr>
            <a:stCxn id="205" idx="6"/>
            <a:endCxn id="173" idx="2"/>
          </p:cNvCxnSpPr>
          <p:nvPr/>
        </p:nvCxnSpPr>
        <p:spPr bwMode="auto">
          <a:xfrm>
            <a:off x="4447416" y="5315805"/>
            <a:ext cx="546412" cy="13230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E0B10B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11" name="Grupo 210"/>
          <p:cNvGrpSpPr/>
          <p:nvPr/>
        </p:nvGrpSpPr>
        <p:grpSpPr>
          <a:xfrm>
            <a:off x="802887" y="2599794"/>
            <a:ext cx="3322589" cy="1323439"/>
            <a:chOff x="8944850" y="795459"/>
            <a:chExt cx="3096878" cy="1323439"/>
          </a:xfrm>
        </p:grpSpPr>
        <p:sp>
          <p:nvSpPr>
            <p:cNvPr id="212" name="CuadroTexto 211"/>
            <p:cNvSpPr txBox="1"/>
            <p:nvPr/>
          </p:nvSpPr>
          <p:spPr>
            <a:xfrm>
              <a:off x="8944850" y="795459"/>
              <a:ext cx="2907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4472C4"/>
                </a:buClr>
              </a:pP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</a:t>
              </a:r>
              <a:r>
                <a:rPr lang="es-ES_tradnl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projects</a:t>
              </a:r>
              <a:r>
                <a:rPr lang="es-ES_tradnl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lang="es-ES_tradnl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-Ups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_tradnl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boost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creation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growth</a:t>
              </a:r>
              <a:r>
                <a:rPr lang="es-ES_tradnl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s-ES_tradnl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competitiveness</a:t>
              </a:r>
              <a:endParaRPr lang="es-ES" sz="2000" b="1" kern="0" noProof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3" name="Elipse 212"/>
            <p:cNvSpPr>
              <a:spLocks noChangeAspect="1"/>
            </p:cNvSpPr>
            <p:nvPr/>
          </p:nvSpPr>
          <p:spPr bwMode="auto">
            <a:xfrm>
              <a:off x="11858848" y="909647"/>
              <a:ext cx="182880" cy="182880"/>
            </a:xfrm>
            <a:prstGeom prst="ellipse">
              <a:avLst/>
            </a:prstGeom>
            <a:solidFill>
              <a:srgbClr val="5B9BD5"/>
            </a:solidFill>
            <a:ln w="952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angular 217"/>
          <p:cNvCxnSpPr>
            <a:stCxn id="213" idx="4"/>
            <a:endCxn id="158" idx="2"/>
          </p:cNvCxnSpPr>
          <p:nvPr/>
        </p:nvCxnSpPr>
        <p:spPr bwMode="auto">
          <a:xfrm rot="16200000" flipH="1">
            <a:off x="3583067" y="3341167"/>
            <a:ext cx="1058990" cy="170380"/>
          </a:xfrm>
          <a:prstGeom prst="bentConnector2">
            <a:avLst/>
          </a:prstGeom>
          <a:noFill/>
          <a:ln w="9525" cap="flat" cmpd="sng" algn="ctr">
            <a:solidFill>
              <a:srgbClr val="5B9BD5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24" name="Grupo 223"/>
          <p:cNvGrpSpPr/>
          <p:nvPr/>
        </p:nvGrpSpPr>
        <p:grpSpPr>
          <a:xfrm>
            <a:off x="556126" y="1495321"/>
            <a:ext cx="4399221" cy="707886"/>
            <a:chOff x="7941356" y="815750"/>
            <a:chExt cx="4100373" cy="707886"/>
          </a:xfrm>
        </p:grpSpPr>
        <p:sp>
          <p:nvSpPr>
            <p:cNvPr id="225" name="CuadroTexto 224"/>
            <p:cNvSpPr txBox="1"/>
            <p:nvPr/>
          </p:nvSpPr>
          <p:spPr>
            <a:xfrm>
              <a:off x="7941356" y="815750"/>
              <a:ext cx="3939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buClr>
                  <a:srgbClr val="4472C4"/>
                </a:buClr>
              </a:pPr>
              <a:r>
                <a:rPr lang="es-ES" sz="2000" b="1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Access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export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markets</a:t>
              </a:r>
              <a:r>
                <a:rPr lang="es-ES" sz="2000" kern="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" sz="20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commercial</a:t>
              </a:r>
              <a:r>
                <a:rPr lang="es-ES" sz="200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000" b="1" kern="0" dirty="0" err="1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representation</a:t>
              </a:r>
              <a:endParaRPr lang="es-ES" sz="2000" b="1" kern="0" noProof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6" name="Elipse 225"/>
            <p:cNvSpPr>
              <a:spLocks noChangeAspect="1"/>
            </p:cNvSpPr>
            <p:nvPr/>
          </p:nvSpPr>
          <p:spPr bwMode="auto">
            <a:xfrm>
              <a:off x="11858849" y="909647"/>
              <a:ext cx="182880" cy="182880"/>
            </a:xfrm>
            <a:prstGeom prst="ellipse">
              <a:avLst/>
            </a:prstGeom>
            <a:solidFill>
              <a:srgbClr val="70AD47"/>
            </a:solidFill>
            <a:ln w="952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419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7" name="Conector angular 226"/>
          <p:cNvCxnSpPr>
            <a:stCxn id="226" idx="6"/>
            <a:endCxn id="161" idx="0"/>
          </p:cNvCxnSpPr>
          <p:nvPr/>
        </p:nvCxnSpPr>
        <p:spPr bwMode="auto">
          <a:xfrm>
            <a:off x="4955347" y="1680658"/>
            <a:ext cx="152195" cy="679106"/>
          </a:xfrm>
          <a:prstGeom prst="bentConnector2">
            <a:avLst/>
          </a:prstGeom>
          <a:noFill/>
          <a:ln w="9525" cap="flat" cmpd="sng" algn="ctr">
            <a:solidFill>
              <a:srgbClr val="70AD4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2" name="Picture 151">
            <a:extLst>
              <a:ext uri="{FF2B5EF4-FFF2-40B4-BE49-F238E27FC236}">
                <a16:creationId xmlns="" xmlns:a16="http://schemas.microsoft.com/office/drawing/2014/main" id="{613BDE9B-02FD-4400-81A9-1CA17852461E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5691796" y="3696323"/>
            <a:ext cx="514649" cy="4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4970966" y="1115835"/>
            <a:ext cx="689606" cy="712405"/>
          </a:xfrm>
          <a:prstGeom prst="ellipse">
            <a:avLst/>
          </a:prstGeom>
          <a:solidFill>
            <a:srgbClr val="277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43</a:t>
            </a:r>
            <a:endParaRPr lang="es-419" sz="2400" b="1" dirty="0"/>
          </a:p>
        </p:txBody>
      </p:sp>
      <p:sp>
        <p:nvSpPr>
          <p:cNvPr id="19" name="Elipse 18"/>
          <p:cNvSpPr/>
          <p:nvPr/>
        </p:nvSpPr>
        <p:spPr>
          <a:xfrm>
            <a:off x="4970966" y="1900734"/>
            <a:ext cx="689606" cy="712405"/>
          </a:xfrm>
          <a:prstGeom prst="ellipse">
            <a:avLst/>
          </a:prstGeom>
          <a:solidFill>
            <a:srgbClr val="199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22</a:t>
            </a:r>
            <a:endParaRPr lang="es-419" sz="2400" b="1" dirty="0"/>
          </a:p>
        </p:txBody>
      </p:sp>
      <p:sp>
        <p:nvSpPr>
          <p:cNvPr id="20" name="Elipse 19"/>
          <p:cNvSpPr/>
          <p:nvPr/>
        </p:nvSpPr>
        <p:spPr>
          <a:xfrm>
            <a:off x="4970966" y="2685633"/>
            <a:ext cx="689606" cy="712405"/>
          </a:xfrm>
          <a:prstGeom prst="ellipse">
            <a:avLst/>
          </a:prstGeom>
          <a:solidFill>
            <a:srgbClr val="9EB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647</a:t>
            </a:r>
            <a:endParaRPr lang="es-419" sz="2400" b="1" dirty="0"/>
          </a:p>
        </p:txBody>
      </p:sp>
      <p:sp>
        <p:nvSpPr>
          <p:cNvPr id="21" name="Elipse 20"/>
          <p:cNvSpPr/>
          <p:nvPr/>
        </p:nvSpPr>
        <p:spPr>
          <a:xfrm>
            <a:off x="4970965" y="3470532"/>
            <a:ext cx="722173" cy="721941"/>
          </a:xfrm>
          <a:prstGeom prst="ellipse">
            <a:avLst/>
          </a:prstGeom>
          <a:solidFill>
            <a:srgbClr val="F69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148</a:t>
            </a:r>
            <a:endParaRPr lang="es-419" sz="2400" b="1" dirty="0"/>
          </a:p>
        </p:txBody>
      </p:sp>
      <p:sp>
        <p:nvSpPr>
          <p:cNvPr id="22" name="Elipse 21"/>
          <p:cNvSpPr/>
          <p:nvPr/>
        </p:nvSpPr>
        <p:spPr>
          <a:xfrm>
            <a:off x="4970966" y="4255431"/>
            <a:ext cx="689606" cy="712405"/>
          </a:xfrm>
          <a:prstGeom prst="ellipse">
            <a:avLst/>
          </a:prstGeom>
          <a:solidFill>
            <a:srgbClr val="C53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/>
              <a:t>8</a:t>
            </a:r>
            <a:endParaRPr lang="es-419" sz="2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0" y="1121019"/>
            <a:ext cx="4513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 + D +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projects</a:t>
            </a:r>
            <a:endParaRPr lang="en-US" sz="2400" dirty="0"/>
          </a:p>
          <a:p>
            <a:pPr algn="r"/>
            <a:r>
              <a:rPr lang="en-US" dirty="0"/>
              <a:t>Universities, Private Sector, </a:t>
            </a:r>
            <a:r>
              <a:rPr lang="en-US" dirty="0" smtClean="0"/>
              <a:t>Public Sector</a:t>
            </a:r>
            <a:endParaRPr lang="es-419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7059" y="1896709"/>
            <a:ext cx="4417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University Projects</a:t>
            </a:r>
          </a:p>
          <a:p>
            <a:pPr algn="r"/>
            <a:r>
              <a:rPr lang="en-US" sz="2000" dirty="0" smtClean="0"/>
              <a:t>University of Informatics Sciences </a:t>
            </a:r>
            <a:r>
              <a:rPr lang="en-US" sz="2000" dirty="0"/>
              <a:t>(UCI)</a:t>
            </a:r>
            <a:endParaRPr lang="es-419" sz="16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7087" y="2672401"/>
            <a:ext cx="442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Human </a:t>
            </a:r>
            <a:r>
              <a:rPr lang="es-ES" sz="2400" dirty="0" err="1" smtClean="0"/>
              <a:t>Resources</a:t>
            </a:r>
            <a:r>
              <a:rPr lang="es-ES" sz="2400" dirty="0" smtClean="0"/>
              <a:t> in </a:t>
            </a:r>
            <a:r>
              <a:rPr lang="es-ES" sz="2400" dirty="0" err="1"/>
              <a:t>Projects</a:t>
            </a:r>
            <a:endParaRPr lang="es-ES" sz="2400" dirty="0"/>
          </a:p>
          <a:p>
            <a:pPr algn="r"/>
            <a:r>
              <a:rPr lang="en-US" dirty="0"/>
              <a:t>Universities, Private Sector, </a:t>
            </a:r>
            <a:r>
              <a:rPr lang="en-US" dirty="0" smtClean="0"/>
              <a:t>Public </a:t>
            </a:r>
            <a:r>
              <a:rPr lang="en-US" dirty="0"/>
              <a:t>Sector</a:t>
            </a:r>
            <a:endParaRPr lang="es-419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" y="3448092"/>
            <a:ext cx="45078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err="1" smtClean="0"/>
              <a:t>Clients</a:t>
            </a:r>
            <a:r>
              <a:rPr lang="es-ES" sz="2400" dirty="0" smtClean="0"/>
              <a:t> </a:t>
            </a:r>
            <a:r>
              <a:rPr lang="es-ES" sz="2400" dirty="0"/>
              <a:t>in Portfolio</a:t>
            </a:r>
          </a:p>
          <a:p>
            <a:pPr algn="r"/>
            <a:r>
              <a:rPr lang="es-ES" sz="1700" dirty="0" err="1"/>
              <a:t>National</a:t>
            </a:r>
            <a:r>
              <a:rPr lang="es-ES" sz="1700" dirty="0"/>
              <a:t> and </a:t>
            </a:r>
            <a:r>
              <a:rPr lang="es-ES" sz="1700" dirty="0" err="1"/>
              <a:t>international</a:t>
            </a:r>
            <a:endParaRPr lang="es-419" sz="17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0" y="4223783"/>
            <a:ext cx="45007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International </a:t>
            </a:r>
            <a:r>
              <a:rPr lang="es-ES" sz="2400" dirty="0" err="1"/>
              <a:t>Clients</a:t>
            </a:r>
            <a:endParaRPr lang="es-ES" sz="2400" dirty="0"/>
          </a:p>
          <a:p>
            <a:pPr algn="r"/>
            <a:r>
              <a:rPr lang="en-US" sz="1700" dirty="0" smtClean="0"/>
              <a:t>Germany, Italy, Brazil, Canada, Chile, China, Spain</a:t>
            </a:r>
            <a:endParaRPr lang="es-419" sz="1700" dirty="0"/>
          </a:p>
        </p:txBody>
      </p:sp>
      <p:sp>
        <p:nvSpPr>
          <p:cNvPr id="30" name="Elipse 29"/>
          <p:cNvSpPr/>
          <p:nvPr/>
        </p:nvSpPr>
        <p:spPr>
          <a:xfrm>
            <a:off x="4970966" y="5040330"/>
            <a:ext cx="689606" cy="71240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14</a:t>
            </a:r>
            <a:endParaRPr lang="es-419" sz="24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7087" y="4999474"/>
            <a:ext cx="44149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SME </a:t>
            </a:r>
            <a:r>
              <a:rPr lang="es-ES" sz="2400" dirty="0" err="1"/>
              <a:t>Incubation</a:t>
            </a:r>
            <a:endParaRPr lang="es-ES" sz="2400" dirty="0"/>
          </a:p>
          <a:p>
            <a:pPr algn="r"/>
            <a:r>
              <a:rPr lang="es-ES" sz="1700" dirty="0" err="1"/>
              <a:t>Private</a:t>
            </a:r>
            <a:r>
              <a:rPr lang="es-ES" sz="1700" dirty="0"/>
              <a:t> Sector</a:t>
            </a:r>
            <a:endParaRPr lang="es-419" sz="17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4513143" y="1472419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4513143" y="2254297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4513143" y="3036175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4513143" y="3818053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4513143" y="4599931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4513143" y="5381809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7" y="232215"/>
            <a:ext cx="9960428" cy="682904"/>
          </a:xfrm>
        </p:spPr>
        <p:txBody>
          <a:bodyPr>
            <a:normAutofit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 PARK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A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GLANCE </a:t>
            </a:r>
            <a:r>
              <a:rPr lang="x-none" sz="2800" dirty="0" smtClean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x-none" sz="2800" dirty="0">
              <a:solidFill>
                <a:srgbClr val="4F7FA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" descr="Ident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67" y="265747"/>
            <a:ext cx="1675739" cy="6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ipse 24"/>
          <p:cNvSpPr/>
          <p:nvPr/>
        </p:nvSpPr>
        <p:spPr>
          <a:xfrm>
            <a:off x="4970962" y="5813213"/>
            <a:ext cx="689606" cy="7124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400" b="1" dirty="0" smtClean="0"/>
              <a:t>15</a:t>
            </a:r>
            <a:endParaRPr lang="es-419" sz="24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7083" y="5772357"/>
            <a:ext cx="44149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err="1" smtClean="0"/>
              <a:t>Thematics</a:t>
            </a:r>
            <a:r>
              <a:rPr lang="es-ES" sz="2400" dirty="0" smtClean="0"/>
              <a:t> </a:t>
            </a:r>
            <a:r>
              <a:rPr lang="es-ES" sz="2400" dirty="0" err="1" smtClean="0"/>
              <a:t>Lines</a:t>
            </a:r>
            <a:endParaRPr lang="es-419" sz="2400" dirty="0"/>
          </a:p>
          <a:p>
            <a:pPr algn="r"/>
            <a:r>
              <a:rPr lang="es-ES" sz="1700" dirty="0" err="1"/>
              <a:t>Information</a:t>
            </a:r>
            <a:r>
              <a:rPr lang="es-ES" sz="1700" dirty="0"/>
              <a:t> and </a:t>
            </a:r>
            <a:r>
              <a:rPr lang="es-ES" sz="1700" dirty="0" err="1"/>
              <a:t>Communication</a:t>
            </a:r>
            <a:r>
              <a:rPr lang="es-ES" sz="1700" dirty="0"/>
              <a:t> Technologies</a:t>
            </a:r>
            <a:endParaRPr lang="es-419" sz="1700" dirty="0"/>
          </a:p>
        </p:txBody>
      </p:sp>
      <p:cxnSp>
        <p:nvCxnSpPr>
          <p:cNvPr id="33" name="Conector recto 32"/>
          <p:cNvCxnSpPr/>
          <p:nvPr/>
        </p:nvCxnSpPr>
        <p:spPr>
          <a:xfrm>
            <a:off x="4513139" y="6154692"/>
            <a:ext cx="410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11" y="1145999"/>
            <a:ext cx="5425345" cy="52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54021"/>
            <a:ext cx="9075717" cy="870553"/>
          </a:xfrm>
        </p:spPr>
        <p:txBody>
          <a:bodyPr>
            <a:normAutofit/>
          </a:bodyPr>
          <a:lstStyle/>
          <a:p>
            <a:pPr algn="ctr"/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THEMES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PROJECTS </a:t>
            </a:r>
            <a:r>
              <a:rPr lang="es-ES" sz="24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</a:t>
            </a:r>
            <a:r>
              <a:rPr lang="es-ES" sz="24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x-none" sz="28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sp>
        <p:nvSpPr>
          <p:cNvPr id="115" name="7 Rectángulo"/>
          <p:cNvSpPr>
            <a:spLocks noChangeArrowheads="1"/>
          </p:cNvSpPr>
          <p:nvPr/>
        </p:nvSpPr>
        <p:spPr bwMode="auto">
          <a:xfrm>
            <a:off x="400786" y="1451398"/>
            <a:ext cx="6108877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indent="-4572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management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Big </a:t>
            </a:r>
            <a:r>
              <a:rPr lang="es-ES_tradnl" sz="26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Data 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Data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Analytic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Internet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Platforms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Cibersecurity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ECommerce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solutions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Healthcare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solutions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Electronic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Industry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ELearning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solutions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Management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solutions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Software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medical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equipments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7 Rectángulo"/>
          <p:cNvSpPr>
            <a:spLocks noChangeArrowheads="1"/>
          </p:cNvSpPr>
          <p:nvPr/>
        </p:nvSpPr>
        <p:spPr bwMode="auto">
          <a:xfrm>
            <a:off x="6760034" y="1451398"/>
            <a:ext cx="5170713" cy="31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indent="-4572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14350" lvl="0" indent="-514350" algn="just">
              <a:buFont typeface="+mj-lt"/>
              <a:buAutoNum type="arabicPeriod" startAt="11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Design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manufacturing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UV (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Unmanned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Vehicles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).</a:t>
            </a:r>
          </a:p>
          <a:p>
            <a:pPr marL="514350" lvl="0" indent="-514350" algn="just">
              <a:buFont typeface="+mj-lt"/>
              <a:buAutoNum type="arabicPeriod" startAt="11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Internet of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Things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 startAt="11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Automation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solutions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biotech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pharma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industry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 startAt="11"/>
            </a:pP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Additive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manufacturing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(3D).</a:t>
            </a:r>
          </a:p>
          <a:p>
            <a:pPr marL="514350" lvl="0" indent="-514350" algn="just">
              <a:buFont typeface="+mj-lt"/>
              <a:buAutoNum type="arabicPeriod" startAt="11"/>
            </a:pP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Multimedia </a:t>
            </a:r>
            <a:r>
              <a:rPr lang="es-ES_tradnl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platforms</a:t>
            </a:r>
            <a:r>
              <a:rPr lang="es-ES_tradnl" sz="2600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ES" sz="2600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2918153-E53D-457F-B63F-B03CBD486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21" y="4943598"/>
            <a:ext cx="1371097" cy="144808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969F44F-0952-4535-B7A7-5A20439AF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4" y="4928445"/>
            <a:ext cx="1474698" cy="146323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ADBE5C82-F0EB-4B7B-8BE7-365C8E7E8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66" y="5029200"/>
            <a:ext cx="1621669" cy="1362482"/>
          </a:xfrm>
          <a:prstGeom prst="rect">
            <a:avLst/>
          </a:prstGeom>
        </p:spPr>
      </p:pic>
      <p:pic>
        <p:nvPicPr>
          <p:cNvPr id="8" name="Picture 2" descr="Identid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60" y="313192"/>
            <a:ext cx="1749538" cy="6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57" y="2325319"/>
            <a:ext cx="1202370" cy="667983"/>
          </a:xfrm>
          <a:prstGeom prst="rect">
            <a:avLst/>
          </a:prstGeom>
        </p:spPr>
      </p:pic>
      <p:sp>
        <p:nvSpPr>
          <p:cNvPr id="30" name="Freeform: Shape 88">
            <a:extLst>
              <a:ext uri="{FF2B5EF4-FFF2-40B4-BE49-F238E27FC236}">
                <a16:creationId xmlns="" xmlns:a16="http://schemas.microsoft.com/office/drawing/2014/main" id="{EA6234D0-8321-4B15-81FE-8E512608B4DB}"/>
              </a:ext>
            </a:extLst>
          </p:cNvPr>
          <p:cNvSpPr/>
          <p:nvPr/>
        </p:nvSpPr>
        <p:spPr>
          <a:xfrm>
            <a:off x="3260945" y="4631738"/>
            <a:ext cx="1894803" cy="1297155"/>
          </a:xfrm>
          <a:custGeom>
            <a:avLst/>
            <a:gdLst>
              <a:gd name="connsiteX0" fmla="*/ 848698 w 2547862"/>
              <a:gd name="connsiteY0" fmla="*/ 0 h 1629540"/>
              <a:gd name="connsiteX1" fmla="*/ 900835 w 2547862"/>
              <a:gd name="connsiteY1" fmla="*/ 0 h 1629540"/>
              <a:gd name="connsiteX2" fmla="*/ 900835 w 2547862"/>
              <a:gd name="connsiteY2" fmla="*/ 121707 h 1629540"/>
              <a:gd name="connsiteX3" fmla="*/ 2214989 w 2547862"/>
              <a:gd name="connsiteY3" fmla="*/ 121707 h 1629540"/>
              <a:gd name="connsiteX4" fmla="*/ 2547862 w 2547862"/>
              <a:gd name="connsiteY4" fmla="*/ 454670 h 1629540"/>
              <a:gd name="connsiteX5" fmla="*/ 2547862 w 2547862"/>
              <a:gd name="connsiteY5" fmla="*/ 1629540 h 1629540"/>
              <a:gd name="connsiteX6" fmla="*/ 2495843 w 2547862"/>
              <a:gd name="connsiteY6" fmla="*/ 1629540 h 1629540"/>
              <a:gd name="connsiteX7" fmla="*/ 2495843 w 2547862"/>
              <a:gd name="connsiteY7" fmla="*/ 454670 h 1629540"/>
              <a:gd name="connsiteX8" fmla="*/ 2214989 w 2547862"/>
              <a:gd name="connsiteY8" fmla="*/ 173790 h 1629540"/>
              <a:gd name="connsiteX9" fmla="*/ 1595009 w 2547862"/>
              <a:gd name="connsiteY9" fmla="*/ 173790 h 1629540"/>
              <a:gd name="connsiteX10" fmla="*/ 1595009 w 2547862"/>
              <a:gd name="connsiteY10" fmla="*/ 293035 h 1629540"/>
              <a:gd name="connsiteX11" fmla="*/ 1542990 w 2547862"/>
              <a:gd name="connsiteY11" fmla="*/ 293035 h 1629540"/>
              <a:gd name="connsiteX12" fmla="*/ 1542990 w 2547862"/>
              <a:gd name="connsiteY12" fmla="*/ 173790 h 1629540"/>
              <a:gd name="connsiteX13" fmla="*/ 170330 w 2547862"/>
              <a:gd name="connsiteY13" fmla="*/ 173790 h 1629540"/>
              <a:gd name="connsiteX14" fmla="*/ 52491 w 2547862"/>
              <a:gd name="connsiteY14" fmla="*/ 293035 h 1629540"/>
              <a:gd name="connsiteX15" fmla="*/ 0 w 2547862"/>
              <a:gd name="connsiteY15" fmla="*/ 293035 h 1629540"/>
              <a:gd name="connsiteX16" fmla="*/ 170330 w 2547862"/>
              <a:gd name="connsiteY16" fmla="*/ 121707 h 1629540"/>
              <a:gd name="connsiteX17" fmla="*/ 848698 w 2547862"/>
              <a:gd name="connsiteY17" fmla="*/ 121707 h 1629540"/>
              <a:gd name="connsiteX0" fmla="*/ 848698 w 2547862"/>
              <a:gd name="connsiteY0" fmla="*/ 0 h 1629540"/>
              <a:gd name="connsiteX1" fmla="*/ 900835 w 2547862"/>
              <a:gd name="connsiteY1" fmla="*/ 121707 h 1629540"/>
              <a:gd name="connsiteX2" fmla="*/ 2214989 w 2547862"/>
              <a:gd name="connsiteY2" fmla="*/ 121707 h 1629540"/>
              <a:gd name="connsiteX3" fmla="*/ 2547862 w 2547862"/>
              <a:gd name="connsiteY3" fmla="*/ 454670 h 1629540"/>
              <a:gd name="connsiteX4" fmla="*/ 2547862 w 2547862"/>
              <a:gd name="connsiteY4" fmla="*/ 1629540 h 1629540"/>
              <a:gd name="connsiteX5" fmla="*/ 2495843 w 2547862"/>
              <a:gd name="connsiteY5" fmla="*/ 1629540 h 1629540"/>
              <a:gd name="connsiteX6" fmla="*/ 2495843 w 2547862"/>
              <a:gd name="connsiteY6" fmla="*/ 454670 h 1629540"/>
              <a:gd name="connsiteX7" fmla="*/ 2214989 w 2547862"/>
              <a:gd name="connsiteY7" fmla="*/ 173790 h 1629540"/>
              <a:gd name="connsiteX8" fmla="*/ 1595009 w 2547862"/>
              <a:gd name="connsiteY8" fmla="*/ 173790 h 1629540"/>
              <a:gd name="connsiteX9" fmla="*/ 1595009 w 2547862"/>
              <a:gd name="connsiteY9" fmla="*/ 293035 h 1629540"/>
              <a:gd name="connsiteX10" fmla="*/ 1542990 w 2547862"/>
              <a:gd name="connsiteY10" fmla="*/ 293035 h 1629540"/>
              <a:gd name="connsiteX11" fmla="*/ 1542990 w 2547862"/>
              <a:gd name="connsiteY11" fmla="*/ 173790 h 1629540"/>
              <a:gd name="connsiteX12" fmla="*/ 170330 w 2547862"/>
              <a:gd name="connsiteY12" fmla="*/ 173790 h 1629540"/>
              <a:gd name="connsiteX13" fmla="*/ 52491 w 2547862"/>
              <a:gd name="connsiteY13" fmla="*/ 293035 h 1629540"/>
              <a:gd name="connsiteX14" fmla="*/ 0 w 2547862"/>
              <a:gd name="connsiteY14" fmla="*/ 293035 h 1629540"/>
              <a:gd name="connsiteX15" fmla="*/ 170330 w 2547862"/>
              <a:gd name="connsiteY15" fmla="*/ 121707 h 1629540"/>
              <a:gd name="connsiteX16" fmla="*/ 848698 w 2547862"/>
              <a:gd name="connsiteY16" fmla="*/ 121707 h 1629540"/>
              <a:gd name="connsiteX17" fmla="*/ 848698 w 2547862"/>
              <a:gd name="connsiteY17" fmla="*/ 0 h 1629540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95009 w 2547862"/>
              <a:gd name="connsiteY9" fmla="*/ 171328 h 1507833"/>
              <a:gd name="connsiteX10" fmla="*/ 1542990 w 2547862"/>
              <a:gd name="connsiteY10" fmla="*/ 171328 h 1507833"/>
              <a:gd name="connsiteX11" fmla="*/ 1542990 w 2547862"/>
              <a:gd name="connsiteY11" fmla="*/ 52083 h 1507833"/>
              <a:gd name="connsiteX12" fmla="*/ 170330 w 2547862"/>
              <a:gd name="connsiteY12" fmla="*/ 52083 h 1507833"/>
              <a:gd name="connsiteX13" fmla="*/ 52491 w 2547862"/>
              <a:gd name="connsiteY13" fmla="*/ 171328 h 1507833"/>
              <a:gd name="connsiteX14" fmla="*/ 0 w 2547862"/>
              <a:gd name="connsiteY14" fmla="*/ 171328 h 1507833"/>
              <a:gd name="connsiteX15" fmla="*/ 170330 w 2547862"/>
              <a:gd name="connsiteY15" fmla="*/ 0 h 1507833"/>
              <a:gd name="connsiteX16" fmla="*/ 848698 w 2547862"/>
              <a:gd name="connsiteY16" fmla="*/ 0 h 1507833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95009 w 2547862"/>
              <a:gd name="connsiteY9" fmla="*/ 171328 h 1507833"/>
              <a:gd name="connsiteX10" fmla="*/ 1542990 w 2547862"/>
              <a:gd name="connsiteY10" fmla="*/ 52083 h 1507833"/>
              <a:gd name="connsiteX11" fmla="*/ 170330 w 2547862"/>
              <a:gd name="connsiteY11" fmla="*/ 52083 h 1507833"/>
              <a:gd name="connsiteX12" fmla="*/ 52491 w 2547862"/>
              <a:gd name="connsiteY12" fmla="*/ 171328 h 1507833"/>
              <a:gd name="connsiteX13" fmla="*/ 0 w 2547862"/>
              <a:gd name="connsiteY13" fmla="*/ 171328 h 1507833"/>
              <a:gd name="connsiteX14" fmla="*/ 170330 w 2547862"/>
              <a:gd name="connsiteY14" fmla="*/ 0 h 1507833"/>
              <a:gd name="connsiteX15" fmla="*/ 848698 w 2547862"/>
              <a:gd name="connsiteY15" fmla="*/ 0 h 1507833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42990 w 2547862"/>
              <a:gd name="connsiteY9" fmla="*/ 52083 h 1507833"/>
              <a:gd name="connsiteX10" fmla="*/ 170330 w 2547862"/>
              <a:gd name="connsiteY10" fmla="*/ 52083 h 1507833"/>
              <a:gd name="connsiteX11" fmla="*/ 52491 w 2547862"/>
              <a:gd name="connsiteY11" fmla="*/ 171328 h 1507833"/>
              <a:gd name="connsiteX12" fmla="*/ 0 w 2547862"/>
              <a:gd name="connsiteY12" fmla="*/ 171328 h 1507833"/>
              <a:gd name="connsiteX13" fmla="*/ 170330 w 2547862"/>
              <a:gd name="connsiteY13" fmla="*/ 0 h 1507833"/>
              <a:gd name="connsiteX14" fmla="*/ 848698 w 2547862"/>
              <a:gd name="connsiteY14" fmla="*/ 0 h 150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862" h="1507833">
                <a:moveTo>
                  <a:pt x="848698" y="0"/>
                </a:moveTo>
                <a:lnTo>
                  <a:pt x="900835" y="0"/>
                </a:lnTo>
                <a:lnTo>
                  <a:pt x="2214989" y="0"/>
                </a:lnTo>
                <a:cubicBezTo>
                  <a:pt x="2398411" y="0"/>
                  <a:pt x="2547862" y="149326"/>
                  <a:pt x="2547862" y="332963"/>
                </a:cubicBezTo>
                <a:lnTo>
                  <a:pt x="2547862" y="1507833"/>
                </a:lnTo>
                <a:lnTo>
                  <a:pt x="2495843" y="1507833"/>
                </a:lnTo>
                <a:lnTo>
                  <a:pt x="2495843" y="332963"/>
                </a:lnTo>
                <a:cubicBezTo>
                  <a:pt x="2495843" y="178175"/>
                  <a:pt x="2369984" y="52083"/>
                  <a:pt x="2214989" y="52083"/>
                </a:cubicBezTo>
                <a:lnTo>
                  <a:pt x="1595009" y="52083"/>
                </a:lnTo>
                <a:lnTo>
                  <a:pt x="1542990" y="52083"/>
                </a:lnTo>
                <a:lnTo>
                  <a:pt x="170330" y="52083"/>
                </a:lnTo>
                <a:cubicBezTo>
                  <a:pt x="110290" y="52083"/>
                  <a:pt x="60748" y="111013"/>
                  <a:pt x="52491" y="171328"/>
                </a:cubicBezTo>
                <a:lnTo>
                  <a:pt x="0" y="171328"/>
                </a:lnTo>
                <a:cubicBezTo>
                  <a:pt x="8729" y="83010"/>
                  <a:pt x="81862" y="0"/>
                  <a:pt x="170330" y="0"/>
                </a:cubicBezTo>
                <a:lnTo>
                  <a:pt x="848698" y="0"/>
                </a:lnTo>
                <a:close/>
              </a:path>
            </a:pathLst>
          </a:custGeom>
          <a:solidFill>
            <a:srgbClr val="06395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86">
            <a:extLst>
              <a:ext uri="{FF2B5EF4-FFF2-40B4-BE49-F238E27FC236}">
                <a16:creationId xmlns="" xmlns:a16="http://schemas.microsoft.com/office/drawing/2014/main" id="{BBCC7687-DF43-45D5-AA6F-C19EF8BB70F0}"/>
              </a:ext>
            </a:extLst>
          </p:cNvPr>
          <p:cNvSpPr/>
          <p:nvPr/>
        </p:nvSpPr>
        <p:spPr>
          <a:xfrm>
            <a:off x="1646396" y="2515897"/>
            <a:ext cx="3704263" cy="3412997"/>
          </a:xfrm>
          <a:custGeom>
            <a:avLst/>
            <a:gdLst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81051 w 4016785"/>
              <a:gd name="connsiteY18" fmla="*/ 309756 h 3463689"/>
              <a:gd name="connsiteX19" fmla="*/ 1528982 w 4016785"/>
              <a:gd name="connsiteY19" fmla="*/ 309756 h 3463689"/>
              <a:gd name="connsiteX20" fmla="*/ 1528982 w 4016785"/>
              <a:gd name="connsiteY20" fmla="*/ 171258 h 3463689"/>
              <a:gd name="connsiteX21" fmla="*/ 171271 w 4016785"/>
              <a:gd name="connsiteY21" fmla="*/ 171258 h 3463689"/>
              <a:gd name="connsiteX22" fmla="*/ 52070 w 4016785"/>
              <a:gd name="connsiteY22" fmla="*/ 290457 h 3463689"/>
              <a:gd name="connsiteX23" fmla="*/ 52070 w 4016785"/>
              <a:gd name="connsiteY23" fmla="*/ 309756 h 3463689"/>
              <a:gd name="connsiteX24" fmla="*/ 0 w 4016785"/>
              <a:gd name="connsiteY24" fmla="*/ 309756 h 3463689"/>
              <a:gd name="connsiteX25" fmla="*/ 0 w 4016785"/>
              <a:gd name="connsiteY25" fmla="*/ 290457 h 3463689"/>
              <a:gd name="connsiteX26" fmla="*/ 171271 w 4016785"/>
              <a:gd name="connsiteY26" fmla="*/ 119199 h 3463689"/>
              <a:gd name="connsiteX27" fmla="*/ 1180674 w 4016785"/>
              <a:gd name="connsiteY27" fmla="*/ 119199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309756 h 3463689"/>
              <a:gd name="connsiteX19" fmla="*/ 1528982 w 4016785"/>
              <a:gd name="connsiteY19" fmla="*/ 171258 h 3463689"/>
              <a:gd name="connsiteX20" fmla="*/ 171271 w 4016785"/>
              <a:gd name="connsiteY20" fmla="*/ 171258 h 3463689"/>
              <a:gd name="connsiteX21" fmla="*/ 52070 w 4016785"/>
              <a:gd name="connsiteY21" fmla="*/ 290457 h 3463689"/>
              <a:gd name="connsiteX22" fmla="*/ 52070 w 4016785"/>
              <a:gd name="connsiteY22" fmla="*/ 309756 h 3463689"/>
              <a:gd name="connsiteX23" fmla="*/ 0 w 4016785"/>
              <a:gd name="connsiteY23" fmla="*/ 309756 h 3463689"/>
              <a:gd name="connsiteX24" fmla="*/ 0 w 4016785"/>
              <a:gd name="connsiteY24" fmla="*/ 290457 h 3463689"/>
              <a:gd name="connsiteX25" fmla="*/ 171271 w 4016785"/>
              <a:gd name="connsiteY25" fmla="*/ 119199 h 3463689"/>
              <a:gd name="connsiteX26" fmla="*/ 1180674 w 4016785"/>
              <a:gd name="connsiteY26" fmla="*/ 119199 h 3463689"/>
              <a:gd name="connsiteX27" fmla="*/ 1180674 w 4016785"/>
              <a:gd name="connsiteY27" fmla="*/ 0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171258 h 3463689"/>
              <a:gd name="connsiteX19" fmla="*/ 171271 w 4016785"/>
              <a:gd name="connsiteY19" fmla="*/ 171258 h 3463689"/>
              <a:gd name="connsiteX20" fmla="*/ 52070 w 4016785"/>
              <a:gd name="connsiteY20" fmla="*/ 290457 h 3463689"/>
              <a:gd name="connsiteX21" fmla="*/ 52070 w 4016785"/>
              <a:gd name="connsiteY21" fmla="*/ 309756 h 3463689"/>
              <a:gd name="connsiteX22" fmla="*/ 0 w 4016785"/>
              <a:gd name="connsiteY22" fmla="*/ 309756 h 3463689"/>
              <a:gd name="connsiteX23" fmla="*/ 0 w 4016785"/>
              <a:gd name="connsiteY23" fmla="*/ 290457 h 3463689"/>
              <a:gd name="connsiteX24" fmla="*/ 171271 w 4016785"/>
              <a:gd name="connsiteY24" fmla="*/ 119199 h 3463689"/>
              <a:gd name="connsiteX25" fmla="*/ 1180674 w 4016785"/>
              <a:gd name="connsiteY25" fmla="*/ 119199 h 3463689"/>
              <a:gd name="connsiteX26" fmla="*/ 1180674 w 4016785"/>
              <a:gd name="connsiteY26" fmla="*/ 0 h 3463689"/>
              <a:gd name="connsiteX0" fmla="*/ 1180674 w 4016785"/>
              <a:gd name="connsiteY0" fmla="*/ 0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25" fmla="*/ 1180674 w 4016785"/>
              <a:gd name="connsiteY25" fmla="*/ 0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749638 w 4016785"/>
              <a:gd name="connsiteY3" fmla="*/ 0 h 3463689"/>
              <a:gd name="connsiteX4" fmla="*/ 2749638 w 4016785"/>
              <a:gd name="connsiteY4" fmla="*/ 119199 h 3463689"/>
              <a:gd name="connsiteX5" fmla="*/ 3683912 w 4016785"/>
              <a:gd name="connsiteY5" fmla="*/ 119199 h 3463689"/>
              <a:gd name="connsiteX6" fmla="*/ 4016785 w 4016785"/>
              <a:gd name="connsiteY6" fmla="*/ 452146 h 3463689"/>
              <a:gd name="connsiteX7" fmla="*/ 4016785 w 4016785"/>
              <a:gd name="connsiteY7" fmla="*/ 3463689 h 3463689"/>
              <a:gd name="connsiteX8" fmla="*/ 3964715 w 4016785"/>
              <a:gd name="connsiteY8" fmla="*/ 3463689 h 3463689"/>
              <a:gd name="connsiteX9" fmla="*/ 3964715 w 4016785"/>
              <a:gd name="connsiteY9" fmla="*/ 452146 h 3463689"/>
              <a:gd name="connsiteX10" fmla="*/ 3683912 w 4016785"/>
              <a:gd name="connsiteY10" fmla="*/ 171258 h 3463689"/>
              <a:gd name="connsiteX11" fmla="*/ 3097945 w 4016785"/>
              <a:gd name="connsiteY11" fmla="*/ 171258 h 3463689"/>
              <a:gd name="connsiteX12" fmla="*/ 3097945 w 4016785"/>
              <a:gd name="connsiteY12" fmla="*/ 309756 h 3463689"/>
              <a:gd name="connsiteX13" fmla="*/ 3045875 w 4016785"/>
              <a:gd name="connsiteY13" fmla="*/ 309756 h 3463689"/>
              <a:gd name="connsiteX14" fmla="*/ 3045875 w 4016785"/>
              <a:gd name="connsiteY14" fmla="*/ 171258 h 3463689"/>
              <a:gd name="connsiteX15" fmla="*/ 1581051 w 4016785"/>
              <a:gd name="connsiteY15" fmla="*/ 171258 h 3463689"/>
              <a:gd name="connsiteX16" fmla="*/ 1528982 w 4016785"/>
              <a:gd name="connsiteY16" fmla="*/ 171258 h 3463689"/>
              <a:gd name="connsiteX17" fmla="*/ 171271 w 4016785"/>
              <a:gd name="connsiteY17" fmla="*/ 171258 h 3463689"/>
              <a:gd name="connsiteX18" fmla="*/ 52070 w 4016785"/>
              <a:gd name="connsiteY18" fmla="*/ 290457 h 3463689"/>
              <a:gd name="connsiteX19" fmla="*/ 52070 w 4016785"/>
              <a:gd name="connsiteY19" fmla="*/ 309756 h 3463689"/>
              <a:gd name="connsiteX20" fmla="*/ 0 w 4016785"/>
              <a:gd name="connsiteY20" fmla="*/ 309756 h 3463689"/>
              <a:gd name="connsiteX21" fmla="*/ 0 w 4016785"/>
              <a:gd name="connsiteY21" fmla="*/ 290457 h 3463689"/>
              <a:gd name="connsiteX22" fmla="*/ 171271 w 4016785"/>
              <a:gd name="connsiteY22" fmla="*/ 119199 h 3463689"/>
              <a:gd name="connsiteX23" fmla="*/ 1180674 w 4016785"/>
              <a:gd name="connsiteY23" fmla="*/ 119199 h 3463689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190557 h 3344490"/>
              <a:gd name="connsiteX13" fmla="*/ 3045875 w 4016785"/>
              <a:gd name="connsiteY13" fmla="*/ 52059 h 3344490"/>
              <a:gd name="connsiteX14" fmla="*/ 1581051 w 4016785"/>
              <a:gd name="connsiteY14" fmla="*/ 52059 h 3344490"/>
              <a:gd name="connsiteX15" fmla="*/ 1528982 w 4016785"/>
              <a:gd name="connsiteY15" fmla="*/ 52059 h 3344490"/>
              <a:gd name="connsiteX16" fmla="*/ 171271 w 4016785"/>
              <a:gd name="connsiteY16" fmla="*/ 52059 h 3344490"/>
              <a:gd name="connsiteX17" fmla="*/ 52070 w 4016785"/>
              <a:gd name="connsiteY17" fmla="*/ 171258 h 3344490"/>
              <a:gd name="connsiteX18" fmla="*/ 52070 w 4016785"/>
              <a:gd name="connsiteY18" fmla="*/ 190557 h 3344490"/>
              <a:gd name="connsiteX19" fmla="*/ 0 w 4016785"/>
              <a:gd name="connsiteY19" fmla="*/ 190557 h 3344490"/>
              <a:gd name="connsiteX20" fmla="*/ 0 w 4016785"/>
              <a:gd name="connsiteY20" fmla="*/ 171258 h 3344490"/>
              <a:gd name="connsiteX21" fmla="*/ 171271 w 4016785"/>
              <a:gd name="connsiteY21" fmla="*/ 0 h 3344490"/>
              <a:gd name="connsiteX22" fmla="*/ 1180674 w 4016785"/>
              <a:gd name="connsiteY22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52059 h 3344490"/>
              <a:gd name="connsiteX13" fmla="*/ 1581051 w 4016785"/>
              <a:gd name="connsiteY13" fmla="*/ 52059 h 3344490"/>
              <a:gd name="connsiteX14" fmla="*/ 1528982 w 4016785"/>
              <a:gd name="connsiteY14" fmla="*/ 52059 h 3344490"/>
              <a:gd name="connsiteX15" fmla="*/ 171271 w 4016785"/>
              <a:gd name="connsiteY15" fmla="*/ 52059 h 3344490"/>
              <a:gd name="connsiteX16" fmla="*/ 52070 w 4016785"/>
              <a:gd name="connsiteY16" fmla="*/ 171258 h 3344490"/>
              <a:gd name="connsiteX17" fmla="*/ 52070 w 4016785"/>
              <a:gd name="connsiteY17" fmla="*/ 190557 h 3344490"/>
              <a:gd name="connsiteX18" fmla="*/ 0 w 4016785"/>
              <a:gd name="connsiteY18" fmla="*/ 190557 h 3344490"/>
              <a:gd name="connsiteX19" fmla="*/ 0 w 4016785"/>
              <a:gd name="connsiteY19" fmla="*/ 171258 h 3344490"/>
              <a:gd name="connsiteX20" fmla="*/ 171271 w 4016785"/>
              <a:gd name="connsiteY20" fmla="*/ 0 h 3344490"/>
              <a:gd name="connsiteX21" fmla="*/ 1180674 w 4016785"/>
              <a:gd name="connsiteY21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45875 w 4016785"/>
              <a:gd name="connsiteY11" fmla="*/ 52059 h 3344490"/>
              <a:gd name="connsiteX12" fmla="*/ 1581051 w 4016785"/>
              <a:gd name="connsiteY12" fmla="*/ 52059 h 3344490"/>
              <a:gd name="connsiteX13" fmla="*/ 1528982 w 4016785"/>
              <a:gd name="connsiteY13" fmla="*/ 52059 h 3344490"/>
              <a:gd name="connsiteX14" fmla="*/ 171271 w 4016785"/>
              <a:gd name="connsiteY14" fmla="*/ 52059 h 3344490"/>
              <a:gd name="connsiteX15" fmla="*/ 52070 w 4016785"/>
              <a:gd name="connsiteY15" fmla="*/ 171258 h 3344490"/>
              <a:gd name="connsiteX16" fmla="*/ 52070 w 4016785"/>
              <a:gd name="connsiteY16" fmla="*/ 190557 h 3344490"/>
              <a:gd name="connsiteX17" fmla="*/ 0 w 4016785"/>
              <a:gd name="connsiteY17" fmla="*/ 190557 h 3344490"/>
              <a:gd name="connsiteX18" fmla="*/ 0 w 4016785"/>
              <a:gd name="connsiteY18" fmla="*/ 171258 h 3344490"/>
              <a:gd name="connsiteX19" fmla="*/ 171271 w 4016785"/>
              <a:gd name="connsiteY19" fmla="*/ 0 h 3344490"/>
              <a:gd name="connsiteX20" fmla="*/ 1180674 w 4016785"/>
              <a:gd name="connsiteY20" fmla="*/ 0 h 334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6785" h="3344490">
                <a:moveTo>
                  <a:pt x="1180674" y="0"/>
                </a:moveTo>
                <a:lnTo>
                  <a:pt x="1232744" y="0"/>
                </a:lnTo>
                <a:lnTo>
                  <a:pt x="2697569" y="0"/>
                </a:lnTo>
                <a:lnTo>
                  <a:pt x="2749638" y="0"/>
                </a:lnTo>
                <a:lnTo>
                  <a:pt x="3683912" y="0"/>
                </a:lnTo>
                <a:cubicBezTo>
                  <a:pt x="3867456" y="0"/>
                  <a:pt x="4016785" y="149202"/>
                  <a:pt x="4016785" y="332947"/>
                </a:cubicBezTo>
                <a:lnTo>
                  <a:pt x="4016785" y="3344490"/>
                </a:lnTo>
                <a:lnTo>
                  <a:pt x="3964715" y="3344490"/>
                </a:lnTo>
                <a:lnTo>
                  <a:pt x="3964715" y="332947"/>
                </a:lnTo>
                <a:cubicBezTo>
                  <a:pt x="3964715" y="178231"/>
                  <a:pt x="3838818" y="52059"/>
                  <a:pt x="3683912" y="52059"/>
                </a:cubicBezTo>
                <a:lnTo>
                  <a:pt x="3097945" y="52059"/>
                </a:lnTo>
                <a:lnTo>
                  <a:pt x="3045875" y="52059"/>
                </a:lnTo>
                <a:lnTo>
                  <a:pt x="1581051" y="52059"/>
                </a:lnTo>
                <a:lnTo>
                  <a:pt x="1528982" y="52059"/>
                </a:lnTo>
                <a:lnTo>
                  <a:pt x="171271" y="52059"/>
                </a:lnTo>
                <a:cubicBezTo>
                  <a:pt x="105441" y="52059"/>
                  <a:pt x="52070" y="105414"/>
                  <a:pt x="52070" y="171258"/>
                </a:cubicBezTo>
                <a:lnTo>
                  <a:pt x="52070" y="190557"/>
                </a:lnTo>
                <a:lnTo>
                  <a:pt x="0" y="190557"/>
                </a:lnTo>
                <a:lnTo>
                  <a:pt x="0" y="171258"/>
                </a:lnTo>
                <a:cubicBezTo>
                  <a:pt x="0" y="76871"/>
                  <a:pt x="76803" y="0"/>
                  <a:pt x="171271" y="0"/>
                </a:cubicBezTo>
                <a:lnTo>
                  <a:pt x="1180674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94">
            <a:extLst>
              <a:ext uri="{FF2B5EF4-FFF2-40B4-BE49-F238E27FC236}">
                <a16:creationId xmlns="" xmlns:a16="http://schemas.microsoft.com/office/drawing/2014/main" id="{805783A4-3993-4562-B07D-C1B69B3835F6}"/>
              </a:ext>
            </a:extLst>
          </p:cNvPr>
          <p:cNvSpPr/>
          <p:nvPr/>
        </p:nvSpPr>
        <p:spPr>
          <a:xfrm>
            <a:off x="5998750" y="4201886"/>
            <a:ext cx="1476023" cy="1727008"/>
          </a:xfrm>
          <a:custGeom>
            <a:avLst/>
            <a:gdLst>
              <a:gd name="connsiteX0" fmla="*/ 1586514 w 2587294"/>
              <a:gd name="connsiteY0" fmla="*/ 0 h 2225639"/>
              <a:gd name="connsiteX1" fmla="*/ 1638620 w 2587294"/>
              <a:gd name="connsiteY1" fmla="*/ 0 h 2225639"/>
              <a:gd name="connsiteX2" fmla="*/ 1638620 w 2587294"/>
              <a:gd name="connsiteY2" fmla="*/ 132292 h 2225639"/>
              <a:gd name="connsiteX3" fmla="*/ 2416006 w 2587294"/>
              <a:gd name="connsiteY3" fmla="*/ 132292 h 2225639"/>
              <a:gd name="connsiteX4" fmla="*/ 2587294 w 2587294"/>
              <a:gd name="connsiteY4" fmla="*/ 303579 h 2225639"/>
              <a:gd name="connsiteX5" fmla="*/ 2587294 w 2587294"/>
              <a:gd name="connsiteY5" fmla="*/ 308401 h 2225639"/>
              <a:gd name="connsiteX6" fmla="*/ 2535308 w 2587294"/>
              <a:gd name="connsiteY6" fmla="*/ 308401 h 2225639"/>
              <a:gd name="connsiteX7" fmla="*/ 2535308 w 2587294"/>
              <a:gd name="connsiteY7" fmla="*/ 303579 h 2225639"/>
              <a:gd name="connsiteX8" fmla="*/ 2416006 w 2587294"/>
              <a:gd name="connsiteY8" fmla="*/ 184286 h 2225639"/>
              <a:gd name="connsiteX9" fmla="*/ 1046417 w 2587294"/>
              <a:gd name="connsiteY9" fmla="*/ 184286 h 2225639"/>
              <a:gd name="connsiteX10" fmla="*/ 1046417 w 2587294"/>
              <a:gd name="connsiteY10" fmla="*/ 308610 h 2225639"/>
              <a:gd name="connsiteX11" fmla="*/ 994312 w 2587294"/>
              <a:gd name="connsiteY11" fmla="*/ 308610 h 2225639"/>
              <a:gd name="connsiteX12" fmla="*/ 994312 w 2587294"/>
              <a:gd name="connsiteY12" fmla="*/ 184600 h 2225639"/>
              <a:gd name="connsiteX13" fmla="*/ 332875 w 2587294"/>
              <a:gd name="connsiteY13" fmla="*/ 184600 h 2225639"/>
              <a:gd name="connsiteX14" fmla="*/ 51986 w 2587294"/>
              <a:gd name="connsiteY14" fmla="*/ 465431 h 2225639"/>
              <a:gd name="connsiteX15" fmla="*/ 51986 w 2587294"/>
              <a:gd name="connsiteY15" fmla="*/ 2225639 h 2225639"/>
              <a:gd name="connsiteX16" fmla="*/ 0 w 2587294"/>
              <a:gd name="connsiteY16" fmla="*/ 2225639 h 2225639"/>
              <a:gd name="connsiteX17" fmla="*/ 0 w 2587294"/>
              <a:gd name="connsiteY17" fmla="*/ 465431 h 2225639"/>
              <a:gd name="connsiteX18" fmla="*/ 332875 w 2587294"/>
              <a:gd name="connsiteY18" fmla="*/ 132501 h 2225639"/>
              <a:gd name="connsiteX19" fmla="*/ 1586514 w 2587294"/>
              <a:gd name="connsiteY19" fmla="*/ 132501 h 2225639"/>
              <a:gd name="connsiteX0" fmla="*/ 1586514 w 2587294"/>
              <a:gd name="connsiteY0" fmla="*/ 0 h 2225639"/>
              <a:gd name="connsiteX1" fmla="*/ 1638620 w 2587294"/>
              <a:gd name="connsiteY1" fmla="*/ 0 h 2225639"/>
              <a:gd name="connsiteX2" fmla="*/ 1638620 w 2587294"/>
              <a:gd name="connsiteY2" fmla="*/ 132292 h 2225639"/>
              <a:gd name="connsiteX3" fmla="*/ 2416006 w 2587294"/>
              <a:gd name="connsiteY3" fmla="*/ 132292 h 2225639"/>
              <a:gd name="connsiteX4" fmla="*/ 2587294 w 2587294"/>
              <a:gd name="connsiteY4" fmla="*/ 303579 h 2225639"/>
              <a:gd name="connsiteX5" fmla="*/ 2587294 w 2587294"/>
              <a:gd name="connsiteY5" fmla="*/ 308401 h 2225639"/>
              <a:gd name="connsiteX6" fmla="*/ 2535308 w 2587294"/>
              <a:gd name="connsiteY6" fmla="*/ 308401 h 2225639"/>
              <a:gd name="connsiteX7" fmla="*/ 2535308 w 2587294"/>
              <a:gd name="connsiteY7" fmla="*/ 303579 h 2225639"/>
              <a:gd name="connsiteX8" fmla="*/ 2416006 w 2587294"/>
              <a:gd name="connsiteY8" fmla="*/ 184286 h 2225639"/>
              <a:gd name="connsiteX9" fmla="*/ 1046417 w 2587294"/>
              <a:gd name="connsiteY9" fmla="*/ 184286 h 2225639"/>
              <a:gd name="connsiteX10" fmla="*/ 1046417 w 2587294"/>
              <a:gd name="connsiteY10" fmla="*/ 308610 h 2225639"/>
              <a:gd name="connsiteX11" fmla="*/ 994312 w 2587294"/>
              <a:gd name="connsiteY11" fmla="*/ 184600 h 2225639"/>
              <a:gd name="connsiteX12" fmla="*/ 332875 w 2587294"/>
              <a:gd name="connsiteY12" fmla="*/ 184600 h 2225639"/>
              <a:gd name="connsiteX13" fmla="*/ 51986 w 2587294"/>
              <a:gd name="connsiteY13" fmla="*/ 465431 h 2225639"/>
              <a:gd name="connsiteX14" fmla="*/ 51986 w 2587294"/>
              <a:gd name="connsiteY14" fmla="*/ 2225639 h 2225639"/>
              <a:gd name="connsiteX15" fmla="*/ 0 w 2587294"/>
              <a:gd name="connsiteY15" fmla="*/ 2225639 h 2225639"/>
              <a:gd name="connsiteX16" fmla="*/ 0 w 2587294"/>
              <a:gd name="connsiteY16" fmla="*/ 465431 h 2225639"/>
              <a:gd name="connsiteX17" fmla="*/ 332875 w 2587294"/>
              <a:gd name="connsiteY17" fmla="*/ 132501 h 2225639"/>
              <a:gd name="connsiteX18" fmla="*/ 1586514 w 2587294"/>
              <a:gd name="connsiteY18" fmla="*/ 132501 h 2225639"/>
              <a:gd name="connsiteX19" fmla="*/ 1586514 w 2587294"/>
              <a:gd name="connsiteY19" fmla="*/ 0 h 2225639"/>
              <a:gd name="connsiteX0" fmla="*/ 1586514 w 2587294"/>
              <a:gd name="connsiteY0" fmla="*/ 0 h 2225639"/>
              <a:gd name="connsiteX1" fmla="*/ 1638620 w 2587294"/>
              <a:gd name="connsiteY1" fmla="*/ 0 h 2225639"/>
              <a:gd name="connsiteX2" fmla="*/ 1638620 w 2587294"/>
              <a:gd name="connsiteY2" fmla="*/ 132292 h 2225639"/>
              <a:gd name="connsiteX3" fmla="*/ 2416006 w 2587294"/>
              <a:gd name="connsiteY3" fmla="*/ 132292 h 2225639"/>
              <a:gd name="connsiteX4" fmla="*/ 2587294 w 2587294"/>
              <a:gd name="connsiteY4" fmla="*/ 303579 h 2225639"/>
              <a:gd name="connsiteX5" fmla="*/ 2587294 w 2587294"/>
              <a:gd name="connsiteY5" fmla="*/ 308401 h 2225639"/>
              <a:gd name="connsiteX6" fmla="*/ 2535308 w 2587294"/>
              <a:gd name="connsiteY6" fmla="*/ 308401 h 2225639"/>
              <a:gd name="connsiteX7" fmla="*/ 2535308 w 2587294"/>
              <a:gd name="connsiteY7" fmla="*/ 303579 h 2225639"/>
              <a:gd name="connsiteX8" fmla="*/ 2416006 w 2587294"/>
              <a:gd name="connsiteY8" fmla="*/ 184286 h 2225639"/>
              <a:gd name="connsiteX9" fmla="*/ 1046417 w 2587294"/>
              <a:gd name="connsiteY9" fmla="*/ 184286 h 2225639"/>
              <a:gd name="connsiteX10" fmla="*/ 994312 w 2587294"/>
              <a:gd name="connsiteY10" fmla="*/ 184600 h 2225639"/>
              <a:gd name="connsiteX11" fmla="*/ 332875 w 2587294"/>
              <a:gd name="connsiteY11" fmla="*/ 184600 h 2225639"/>
              <a:gd name="connsiteX12" fmla="*/ 51986 w 2587294"/>
              <a:gd name="connsiteY12" fmla="*/ 465431 h 2225639"/>
              <a:gd name="connsiteX13" fmla="*/ 51986 w 2587294"/>
              <a:gd name="connsiteY13" fmla="*/ 2225639 h 2225639"/>
              <a:gd name="connsiteX14" fmla="*/ 0 w 2587294"/>
              <a:gd name="connsiteY14" fmla="*/ 2225639 h 2225639"/>
              <a:gd name="connsiteX15" fmla="*/ 0 w 2587294"/>
              <a:gd name="connsiteY15" fmla="*/ 465431 h 2225639"/>
              <a:gd name="connsiteX16" fmla="*/ 332875 w 2587294"/>
              <a:gd name="connsiteY16" fmla="*/ 132501 h 2225639"/>
              <a:gd name="connsiteX17" fmla="*/ 1586514 w 2587294"/>
              <a:gd name="connsiteY17" fmla="*/ 132501 h 2225639"/>
              <a:gd name="connsiteX18" fmla="*/ 1586514 w 2587294"/>
              <a:gd name="connsiteY18" fmla="*/ 0 h 2225639"/>
              <a:gd name="connsiteX0" fmla="*/ 1586514 w 2587294"/>
              <a:gd name="connsiteY0" fmla="*/ 132501 h 2225639"/>
              <a:gd name="connsiteX1" fmla="*/ 1638620 w 2587294"/>
              <a:gd name="connsiteY1" fmla="*/ 0 h 2225639"/>
              <a:gd name="connsiteX2" fmla="*/ 1638620 w 2587294"/>
              <a:gd name="connsiteY2" fmla="*/ 132292 h 2225639"/>
              <a:gd name="connsiteX3" fmla="*/ 2416006 w 2587294"/>
              <a:gd name="connsiteY3" fmla="*/ 132292 h 2225639"/>
              <a:gd name="connsiteX4" fmla="*/ 2587294 w 2587294"/>
              <a:gd name="connsiteY4" fmla="*/ 303579 h 2225639"/>
              <a:gd name="connsiteX5" fmla="*/ 2587294 w 2587294"/>
              <a:gd name="connsiteY5" fmla="*/ 308401 h 2225639"/>
              <a:gd name="connsiteX6" fmla="*/ 2535308 w 2587294"/>
              <a:gd name="connsiteY6" fmla="*/ 308401 h 2225639"/>
              <a:gd name="connsiteX7" fmla="*/ 2535308 w 2587294"/>
              <a:gd name="connsiteY7" fmla="*/ 303579 h 2225639"/>
              <a:gd name="connsiteX8" fmla="*/ 2416006 w 2587294"/>
              <a:gd name="connsiteY8" fmla="*/ 184286 h 2225639"/>
              <a:gd name="connsiteX9" fmla="*/ 1046417 w 2587294"/>
              <a:gd name="connsiteY9" fmla="*/ 184286 h 2225639"/>
              <a:gd name="connsiteX10" fmla="*/ 994312 w 2587294"/>
              <a:gd name="connsiteY10" fmla="*/ 184600 h 2225639"/>
              <a:gd name="connsiteX11" fmla="*/ 332875 w 2587294"/>
              <a:gd name="connsiteY11" fmla="*/ 184600 h 2225639"/>
              <a:gd name="connsiteX12" fmla="*/ 51986 w 2587294"/>
              <a:gd name="connsiteY12" fmla="*/ 465431 h 2225639"/>
              <a:gd name="connsiteX13" fmla="*/ 51986 w 2587294"/>
              <a:gd name="connsiteY13" fmla="*/ 2225639 h 2225639"/>
              <a:gd name="connsiteX14" fmla="*/ 0 w 2587294"/>
              <a:gd name="connsiteY14" fmla="*/ 2225639 h 2225639"/>
              <a:gd name="connsiteX15" fmla="*/ 0 w 2587294"/>
              <a:gd name="connsiteY15" fmla="*/ 465431 h 2225639"/>
              <a:gd name="connsiteX16" fmla="*/ 332875 w 2587294"/>
              <a:gd name="connsiteY16" fmla="*/ 132501 h 2225639"/>
              <a:gd name="connsiteX17" fmla="*/ 1586514 w 2587294"/>
              <a:gd name="connsiteY17" fmla="*/ 132501 h 2225639"/>
              <a:gd name="connsiteX0" fmla="*/ 1586514 w 2587294"/>
              <a:gd name="connsiteY0" fmla="*/ 209 h 2093347"/>
              <a:gd name="connsiteX1" fmla="*/ 1638620 w 2587294"/>
              <a:gd name="connsiteY1" fmla="*/ 0 h 2093347"/>
              <a:gd name="connsiteX2" fmla="*/ 2416006 w 2587294"/>
              <a:gd name="connsiteY2" fmla="*/ 0 h 2093347"/>
              <a:gd name="connsiteX3" fmla="*/ 2587294 w 2587294"/>
              <a:gd name="connsiteY3" fmla="*/ 171287 h 2093347"/>
              <a:gd name="connsiteX4" fmla="*/ 2587294 w 2587294"/>
              <a:gd name="connsiteY4" fmla="*/ 176109 h 2093347"/>
              <a:gd name="connsiteX5" fmla="*/ 2535308 w 2587294"/>
              <a:gd name="connsiteY5" fmla="*/ 176109 h 2093347"/>
              <a:gd name="connsiteX6" fmla="*/ 2535308 w 2587294"/>
              <a:gd name="connsiteY6" fmla="*/ 171287 h 2093347"/>
              <a:gd name="connsiteX7" fmla="*/ 2416006 w 2587294"/>
              <a:gd name="connsiteY7" fmla="*/ 51994 h 2093347"/>
              <a:gd name="connsiteX8" fmla="*/ 1046417 w 2587294"/>
              <a:gd name="connsiteY8" fmla="*/ 51994 h 2093347"/>
              <a:gd name="connsiteX9" fmla="*/ 994312 w 2587294"/>
              <a:gd name="connsiteY9" fmla="*/ 52308 h 2093347"/>
              <a:gd name="connsiteX10" fmla="*/ 332875 w 2587294"/>
              <a:gd name="connsiteY10" fmla="*/ 52308 h 2093347"/>
              <a:gd name="connsiteX11" fmla="*/ 51986 w 2587294"/>
              <a:gd name="connsiteY11" fmla="*/ 333139 h 2093347"/>
              <a:gd name="connsiteX12" fmla="*/ 51986 w 2587294"/>
              <a:gd name="connsiteY12" fmla="*/ 2093347 h 2093347"/>
              <a:gd name="connsiteX13" fmla="*/ 0 w 2587294"/>
              <a:gd name="connsiteY13" fmla="*/ 2093347 h 2093347"/>
              <a:gd name="connsiteX14" fmla="*/ 0 w 2587294"/>
              <a:gd name="connsiteY14" fmla="*/ 333139 h 2093347"/>
              <a:gd name="connsiteX15" fmla="*/ 332875 w 2587294"/>
              <a:gd name="connsiteY15" fmla="*/ 209 h 2093347"/>
              <a:gd name="connsiteX16" fmla="*/ 1586514 w 2587294"/>
              <a:gd name="connsiteY16" fmla="*/ 209 h 209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7294" h="2093347">
                <a:moveTo>
                  <a:pt x="1586514" y="209"/>
                </a:moveTo>
                <a:lnTo>
                  <a:pt x="1638620" y="0"/>
                </a:lnTo>
                <a:lnTo>
                  <a:pt x="2416006" y="0"/>
                </a:lnTo>
                <a:cubicBezTo>
                  <a:pt x="2510514" y="0"/>
                  <a:pt x="2587294" y="76838"/>
                  <a:pt x="2587294" y="171287"/>
                </a:cubicBezTo>
                <a:lnTo>
                  <a:pt x="2587294" y="176109"/>
                </a:lnTo>
                <a:lnTo>
                  <a:pt x="2535308" y="176109"/>
                </a:lnTo>
                <a:lnTo>
                  <a:pt x="2535308" y="171287"/>
                </a:lnTo>
                <a:cubicBezTo>
                  <a:pt x="2535308" y="105455"/>
                  <a:pt x="2481886" y="51994"/>
                  <a:pt x="2416006" y="51994"/>
                </a:cubicBezTo>
                <a:lnTo>
                  <a:pt x="1046417" y="51994"/>
                </a:lnTo>
                <a:lnTo>
                  <a:pt x="994312" y="52308"/>
                </a:lnTo>
                <a:lnTo>
                  <a:pt x="332875" y="52308"/>
                </a:lnTo>
                <a:cubicBezTo>
                  <a:pt x="178116" y="52308"/>
                  <a:pt x="51986" y="178100"/>
                  <a:pt x="51986" y="333139"/>
                </a:cubicBezTo>
                <a:lnTo>
                  <a:pt x="51986" y="2093347"/>
                </a:lnTo>
                <a:lnTo>
                  <a:pt x="0" y="2093347"/>
                </a:lnTo>
                <a:lnTo>
                  <a:pt x="0" y="333139"/>
                </a:lnTo>
                <a:cubicBezTo>
                  <a:pt x="0" y="149483"/>
                  <a:pt x="149249" y="209"/>
                  <a:pt x="332875" y="209"/>
                </a:cubicBezTo>
                <a:lnTo>
                  <a:pt x="1586514" y="209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92">
            <a:extLst>
              <a:ext uri="{FF2B5EF4-FFF2-40B4-BE49-F238E27FC236}">
                <a16:creationId xmlns="" xmlns:a16="http://schemas.microsoft.com/office/drawing/2014/main" id="{B10BCD9D-92DE-4C05-B0E2-004D8CE843AD}"/>
              </a:ext>
            </a:extLst>
          </p:cNvPr>
          <p:cNvSpPr/>
          <p:nvPr/>
        </p:nvSpPr>
        <p:spPr>
          <a:xfrm>
            <a:off x="5621517" y="1714718"/>
            <a:ext cx="5536339" cy="4214177"/>
          </a:xfrm>
          <a:custGeom>
            <a:avLst/>
            <a:gdLst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85859 w 4030770"/>
              <a:gd name="connsiteY12" fmla="*/ 280564 h 3899299"/>
              <a:gd name="connsiteX13" fmla="*/ 933795 w 4030770"/>
              <a:gd name="connsiteY13" fmla="*/ 280564 h 3899299"/>
              <a:gd name="connsiteX14" fmla="*/ 933795 w 4030770"/>
              <a:gd name="connsiteY14" fmla="*/ 161393 h 3899299"/>
              <a:gd name="connsiteX15" fmla="*/ 332912 w 4030770"/>
              <a:gd name="connsiteY15" fmla="*/ 161393 h 3899299"/>
              <a:gd name="connsiteX16" fmla="*/ 52064 w 4030770"/>
              <a:gd name="connsiteY16" fmla="*/ 442323 h 3899299"/>
              <a:gd name="connsiteX17" fmla="*/ 52064 w 4030770"/>
              <a:gd name="connsiteY17" fmla="*/ 3899299 h 3899299"/>
              <a:gd name="connsiteX18" fmla="*/ 0 w 4030770"/>
              <a:gd name="connsiteY18" fmla="*/ 3899299 h 3899299"/>
              <a:gd name="connsiteX19" fmla="*/ 0 w 4030770"/>
              <a:gd name="connsiteY19" fmla="*/ 442323 h 3899299"/>
              <a:gd name="connsiteX20" fmla="*/ 332912 w 4030770"/>
              <a:gd name="connsiteY20" fmla="*/ 109301 h 3899299"/>
              <a:gd name="connsiteX21" fmla="*/ 2868005 w 4030770"/>
              <a:gd name="connsiteY21" fmla="*/ 109301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280564 h 3899299"/>
              <a:gd name="connsiteX13" fmla="*/ 933795 w 4030770"/>
              <a:gd name="connsiteY13" fmla="*/ 161393 h 3899299"/>
              <a:gd name="connsiteX14" fmla="*/ 332912 w 4030770"/>
              <a:gd name="connsiteY14" fmla="*/ 161393 h 3899299"/>
              <a:gd name="connsiteX15" fmla="*/ 52064 w 4030770"/>
              <a:gd name="connsiteY15" fmla="*/ 442323 h 3899299"/>
              <a:gd name="connsiteX16" fmla="*/ 52064 w 4030770"/>
              <a:gd name="connsiteY16" fmla="*/ 3899299 h 3899299"/>
              <a:gd name="connsiteX17" fmla="*/ 0 w 4030770"/>
              <a:gd name="connsiteY17" fmla="*/ 3899299 h 3899299"/>
              <a:gd name="connsiteX18" fmla="*/ 0 w 4030770"/>
              <a:gd name="connsiteY18" fmla="*/ 442323 h 3899299"/>
              <a:gd name="connsiteX19" fmla="*/ 332912 w 4030770"/>
              <a:gd name="connsiteY19" fmla="*/ 109301 h 3899299"/>
              <a:gd name="connsiteX20" fmla="*/ 2868005 w 4030770"/>
              <a:gd name="connsiteY20" fmla="*/ 109301 h 3899299"/>
              <a:gd name="connsiteX21" fmla="*/ 2868005 w 4030770"/>
              <a:gd name="connsiteY21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161393 h 3899299"/>
              <a:gd name="connsiteX13" fmla="*/ 332912 w 4030770"/>
              <a:gd name="connsiteY13" fmla="*/ 161393 h 3899299"/>
              <a:gd name="connsiteX14" fmla="*/ 52064 w 4030770"/>
              <a:gd name="connsiteY14" fmla="*/ 442323 h 3899299"/>
              <a:gd name="connsiteX15" fmla="*/ 52064 w 4030770"/>
              <a:gd name="connsiteY15" fmla="*/ 3899299 h 3899299"/>
              <a:gd name="connsiteX16" fmla="*/ 0 w 4030770"/>
              <a:gd name="connsiteY16" fmla="*/ 3899299 h 3899299"/>
              <a:gd name="connsiteX17" fmla="*/ 0 w 4030770"/>
              <a:gd name="connsiteY17" fmla="*/ 442323 h 3899299"/>
              <a:gd name="connsiteX18" fmla="*/ 332912 w 4030770"/>
              <a:gd name="connsiteY18" fmla="*/ 109301 h 3899299"/>
              <a:gd name="connsiteX19" fmla="*/ 2868005 w 4030770"/>
              <a:gd name="connsiteY19" fmla="*/ 109301 h 3899299"/>
              <a:gd name="connsiteX20" fmla="*/ 2868005 w 4030770"/>
              <a:gd name="connsiteY20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161393 h 3899299"/>
              <a:gd name="connsiteX10" fmla="*/ 985859 w 4030770"/>
              <a:gd name="connsiteY10" fmla="*/ 161393 h 3899299"/>
              <a:gd name="connsiteX11" fmla="*/ 933795 w 4030770"/>
              <a:gd name="connsiteY11" fmla="*/ 161393 h 3899299"/>
              <a:gd name="connsiteX12" fmla="*/ 332912 w 4030770"/>
              <a:gd name="connsiteY12" fmla="*/ 161393 h 3899299"/>
              <a:gd name="connsiteX13" fmla="*/ 52064 w 4030770"/>
              <a:gd name="connsiteY13" fmla="*/ 442323 h 3899299"/>
              <a:gd name="connsiteX14" fmla="*/ 52064 w 4030770"/>
              <a:gd name="connsiteY14" fmla="*/ 3899299 h 3899299"/>
              <a:gd name="connsiteX15" fmla="*/ 0 w 4030770"/>
              <a:gd name="connsiteY15" fmla="*/ 3899299 h 3899299"/>
              <a:gd name="connsiteX16" fmla="*/ 0 w 4030770"/>
              <a:gd name="connsiteY16" fmla="*/ 442323 h 3899299"/>
              <a:gd name="connsiteX17" fmla="*/ 332912 w 4030770"/>
              <a:gd name="connsiteY17" fmla="*/ 109301 h 3899299"/>
              <a:gd name="connsiteX18" fmla="*/ 2868005 w 4030770"/>
              <a:gd name="connsiteY18" fmla="*/ 109301 h 3899299"/>
              <a:gd name="connsiteX19" fmla="*/ 2868005 w 4030770"/>
              <a:gd name="connsiteY19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462875 w 4030770"/>
              <a:gd name="connsiteY8" fmla="*/ 161393 h 3899299"/>
              <a:gd name="connsiteX9" fmla="*/ 985859 w 4030770"/>
              <a:gd name="connsiteY9" fmla="*/ 161393 h 3899299"/>
              <a:gd name="connsiteX10" fmla="*/ 933795 w 4030770"/>
              <a:gd name="connsiteY10" fmla="*/ 161393 h 3899299"/>
              <a:gd name="connsiteX11" fmla="*/ 332912 w 4030770"/>
              <a:gd name="connsiteY11" fmla="*/ 161393 h 3899299"/>
              <a:gd name="connsiteX12" fmla="*/ 52064 w 4030770"/>
              <a:gd name="connsiteY12" fmla="*/ 442323 h 3899299"/>
              <a:gd name="connsiteX13" fmla="*/ 52064 w 4030770"/>
              <a:gd name="connsiteY13" fmla="*/ 3899299 h 3899299"/>
              <a:gd name="connsiteX14" fmla="*/ 0 w 4030770"/>
              <a:gd name="connsiteY14" fmla="*/ 3899299 h 3899299"/>
              <a:gd name="connsiteX15" fmla="*/ 0 w 4030770"/>
              <a:gd name="connsiteY15" fmla="*/ 442323 h 3899299"/>
              <a:gd name="connsiteX16" fmla="*/ 332912 w 4030770"/>
              <a:gd name="connsiteY16" fmla="*/ 109301 h 3899299"/>
              <a:gd name="connsiteX17" fmla="*/ 2868005 w 4030770"/>
              <a:gd name="connsiteY17" fmla="*/ 109301 h 3899299"/>
              <a:gd name="connsiteX18" fmla="*/ 2868005 w 4030770"/>
              <a:gd name="connsiteY18" fmla="*/ 0 h 3899299"/>
              <a:gd name="connsiteX0" fmla="*/ 2868005 w 4030770"/>
              <a:gd name="connsiteY0" fmla="*/ 0 h 3899299"/>
              <a:gd name="connsiteX1" fmla="*/ 2919882 w 4030770"/>
              <a:gd name="connsiteY1" fmla="*/ 109301 h 3899299"/>
              <a:gd name="connsiteX2" fmla="*/ 3860395 w 4030770"/>
              <a:gd name="connsiteY2" fmla="*/ 109301 h 3899299"/>
              <a:gd name="connsiteX3" fmla="*/ 4030770 w 4030770"/>
              <a:gd name="connsiteY3" fmla="*/ 280564 h 3899299"/>
              <a:gd name="connsiteX4" fmla="*/ 3978333 w 4030770"/>
              <a:gd name="connsiteY4" fmla="*/ 280564 h 3899299"/>
              <a:gd name="connsiteX5" fmla="*/ 3860395 w 4030770"/>
              <a:gd name="connsiteY5" fmla="*/ 161393 h 3899299"/>
              <a:gd name="connsiteX6" fmla="*/ 2514939 w 4030770"/>
              <a:gd name="connsiteY6" fmla="*/ 161393 h 3899299"/>
              <a:gd name="connsiteX7" fmla="*/ 2462875 w 4030770"/>
              <a:gd name="connsiteY7" fmla="*/ 161393 h 3899299"/>
              <a:gd name="connsiteX8" fmla="*/ 985859 w 4030770"/>
              <a:gd name="connsiteY8" fmla="*/ 161393 h 3899299"/>
              <a:gd name="connsiteX9" fmla="*/ 933795 w 4030770"/>
              <a:gd name="connsiteY9" fmla="*/ 161393 h 3899299"/>
              <a:gd name="connsiteX10" fmla="*/ 332912 w 4030770"/>
              <a:gd name="connsiteY10" fmla="*/ 161393 h 3899299"/>
              <a:gd name="connsiteX11" fmla="*/ 52064 w 4030770"/>
              <a:gd name="connsiteY11" fmla="*/ 442323 h 3899299"/>
              <a:gd name="connsiteX12" fmla="*/ 52064 w 4030770"/>
              <a:gd name="connsiteY12" fmla="*/ 3899299 h 3899299"/>
              <a:gd name="connsiteX13" fmla="*/ 0 w 4030770"/>
              <a:gd name="connsiteY13" fmla="*/ 3899299 h 3899299"/>
              <a:gd name="connsiteX14" fmla="*/ 0 w 4030770"/>
              <a:gd name="connsiteY14" fmla="*/ 442323 h 3899299"/>
              <a:gd name="connsiteX15" fmla="*/ 332912 w 4030770"/>
              <a:gd name="connsiteY15" fmla="*/ 109301 h 3899299"/>
              <a:gd name="connsiteX16" fmla="*/ 2868005 w 4030770"/>
              <a:gd name="connsiteY16" fmla="*/ 109301 h 3899299"/>
              <a:gd name="connsiteX17" fmla="*/ 2868005 w 4030770"/>
              <a:gd name="connsiteY17" fmla="*/ 0 h 3899299"/>
              <a:gd name="connsiteX0" fmla="*/ 2868005 w 4030770"/>
              <a:gd name="connsiteY0" fmla="*/ 0 h 3789998"/>
              <a:gd name="connsiteX1" fmla="*/ 2919882 w 4030770"/>
              <a:gd name="connsiteY1" fmla="*/ 0 h 3789998"/>
              <a:gd name="connsiteX2" fmla="*/ 3860395 w 4030770"/>
              <a:gd name="connsiteY2" fmla="*/ 0 h 3789998"/>
              <a:gd name="connsiteX3" fmla="*/ 4030770 w 4030770"/>
              <a:gd name="connsiteY3" fmla="*/ 171263 h 3789998"/>
              <a:gd name="connsiteX4" fmla="*/ 3978333 w 4030770"/>
              <a:gd name="connsiteY4" fmla="*/ 171263 h 3789998"/>
              <a:gd name="connsiteX5" fmla="*/ 3860395 w 4030770"/>
              <a:gd name="connsiteY5" fmla="*/ 52092 h 3789998"/>
              <a:gd name="connsiteX6" fmla="*/ 2514939 w 4030770"/>
              <a:gd name="connsiteY6" fmla="*/ 52092 h 3789998"/>
              <a:gd name="connsiteX7" fmla="*/ 2462875 w 4030770"/>
              <a:gd name="connsiteY7" fmla="*/ 52092 h 3789998"/>
              <a:gd name="connsiteX8" fmla="*/ 985859 w 4030770"/>
              <a:gd name="connsiteY8" fmla="*/ 52092 h 3789998"/>
              <a:gd name="connsiteX9" fmla="*/ 933795 w 4030770"/>
              <a:gd name="connsiteY9" fmla="*/ 52092 h 3789998"/>
              <a:gd name="connsiteX10" fmla="*/ 332912 w 4030770"/>
              <a:gd name="connsiteY10" fmla="*/ 52092 h 3789998"/>
              <a:gd name="connsiteX11" fmla="*/ 52064 w 4030770"/>
              <a:gd name="connsiteY11" fmla="*/ 333022 h 3789998"/>
              <a:gd name="connsiteX12" fmla="*/ 52064 w 4030770"/>
              <a:gd name="connsiteY12" fmla="*/ 3789998 h 3789998"/>
              <a:gd name="connsiteX13" fmla="*/ 0 w 4030770"/>
              <a:gd name="connsiteY13" fmla="*/ 3789998 h 3789998"/>
              <a:gd name="connsiteX14" fmla="*/ 0 w 4030770"/>
              <a:gd name="connsiteY14" fmla="*/ 333022 h 3789998"/>
              <a:gd name="connsiteX15" fmla="*/ 332912 w 4030770"/>
              <a:gd name="connsiteY15" fmla="*/ 0 h 3789998"/>
              <a:gd name="connsiteX16" fmla="*/ 2868005 w 4030770"/>
              <a:gd name="connsiteY16" fmla="*/ 0 h 378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0770" h="3789998">
                <a:moveTo>
                  <a:pt x="2868005" y="0"/>
                </a:moveTo>
                <a:lnTo>
                  <a:pt x="2919882" y="0"/>
                </a:lnTo>
                <a:lnTo>
                  <a:pt x="3860395" y="0"/>
                </a:lnTo>
                <a:cubicBezTo>
                  <a:pt x="3949222" y="0"/>
                  <a:pt x="4021999" y="82982"/>
                  <a:pt x="4030770" y="171263"/>
                </a:cubicBezTo>
                <a:lnTo>
                  <a:pt x="3978333" y="171263"/>
                </a:lnTo>
                <a:cubicBezTo>
                  <a:pt x="3969935" y="110947"/>
                  <a:pt x="3920297" y="52092"/>
                  <a:pt x="3860395" y="52092"/>
                </a:cubicBezTo>
                <a:lnTo>
                  <a:pt x="2514939" y="52092"/>
                </a:lnTo>
                <a:lnTo>
                  <a:pt x="2462875" y="52092"/>
                </a:lnTo>
                <a:lnTo>
                  <a:pt x="985859" y="52092"/>
                </a:lnTo>
                <a:lnTo>
                  <a:pt x="933795" y="52092"/>
                </a:lnTo>
                <a:lnTo>
                  <a:pt x="332912" y="52092"/>
                </a:lnTo>
                <a:cubicBezTo>
                  <a:pt x="178213" y="52092"/>
                  <a:pt x="52064" y="178026"/>
                  <a:pt x="52064" y="333022"/>
                </a:cubicBezTo>
                <a:lnTo>
                  <a:pt x="52064" y="3789998"/>
                </a:lnTo>
                <a:lnTo>
                  <a:pt x="0" y="3789998"/>
                </a:lnTo>
                <a:lnTo>
                  <a:pt x="0" y="333022"/>
                </a:lnTo>
                <a:cubicBezTo>
                  <a:pt x="0" y="149330"/>
                  <a:pt x="149288" y="0"/>
                  <a:pt x="332912" y="0"/>
                </a:cubicBezTo>
                <a:lnTo>
                  <a:pt x="2868005" y="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90">
            <a:extLst>
              <a:ext uri="{FF2B5EF4-FFF2-40B4-BE49-F238E27FC236}">
                <a16:creationId xmlns="" xmlns:a16="http://schemas.microsoft.com/office/drawing/2014/main" id="{C5353100-331E-44D7-A858-47697B09D8D6}"/>
              </a:ext>
            </a:extLst>
          </p:cNvPr>
          <p:cNvSpPr/>
          <p:nvPr/>
        </p:nvSpPr>
        <p:spPr>
          <a:xfrm>
            <a:off x="5497153" y="1204228"/>
            <a:ext cx="706904" cy="4724665"/>
          </a:xfrm>
          <a:custGeom>
            <a:avLst/>
            <a:gdLst>
              <a:gd name="connsiteX0" fmla="*/ 332906 w 413144"/>
              <a:gd name="connsiteY0" fmla="*/ 0 h 4724665"/>
              <a:gd name="connsiteX1" fmla="*/ 413144 w 413144"/>
              <a:gd name="connsiteY1" fmla="*/ 0 h 4724665"/>
              <a:gd name="connsiteX2" fmla="*/ 413144 w 413144"/>
              <a:gd name="connsiteY2" fmla="*/ 51983 h 4724665"/>
              <a:gd name="connsiteX3" fmla="*/ 332906 w 413144"/>
              <a:gd name="connsiteY3" fmla="*/ 51983 h 4724665"/>
              <a:gd name="connsiteX4" fmla="*/ 52044 w 413144"/>
              <a:gd name="connsiteY4" fmla="*/ 332825 h 4724665"/>
              <a:gd name="connsiteX5" fmla="*/ 52044 w 413144"/>
              <a:gd name="connsiteY5" fmla="*/ 4724665 h 4724665"/>
              <a:gd name="connsiteX6" fmla="*/ 0 w 413144"/>
              <a:gd name="connsiteY6" fmla="*/ 4724665 h 4724665"/>
              <a:gd name="connsiteX7" fmla="*/ 0 w 413144"/>
              <a:gd name="connsiteY7" fmla="*/ 332825 h 4724665"/>
              <a:gd name="connsiteX8" fmla="*/ 332906 w 413144"/>
              <a:gd name="connsiteY8" fmla="*/ 0 h 47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44" h="4724665">
                <a:moveTo>
                  <a:pt x="332906" y="0"/>
                </a:moveTo>
                <a:lnTo>
                  <a:pt x="413144" y="0"/>
                </a:lnTo>
                <a:lnTo>
                  <a:pt x="413144" y="51983"/>
                </a:lnTo>
                <a:lnTo>
                  <a:pt x="332906" y="51983"/>
                </a:lnTo>
                <a:cubicBezTo>
                  <a:pt x="178149" y="51983"/>
                  <a:pt x="52044" y="177976"/>
                  <a:pt x="52044" y="332825"/>
                </a:cubicBezTo>
                <a:lnTo>
                  <a:pt x="52044" y="4724665"/>
                </a:lnTo>
                <a:lnTo>
                  <a:pt x="0" y="4724665"/>
                </a:lnTo>
                <a:lnTo>
                  <a:pt x="0" y="332825"/>
                </a:lnTo>
                <a:cubicBezTo>
                  <a:pt x="0" y="149342"/>
                  <a:pt x="149248" y="0"/>
                  <a:pt x="332906" y="0"/>
                </a:cubicBez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116" descr="Identidad">
            <a:extLst>
              <a:ext uri="{FF2B5EF4-FFF2-40B4-BE49-F238E27FC236}">
                <a16:creationId xmlns="" xmlns:a16="http://schemas.microsoft.com/office/drawing/2014/main" id="{D03143FB-1DE1-4FA9-961B-366BAF9D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60" y="5933179"/>
            <a:ext cx="2601122" cy="8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: Shape 86">
            <a:extLst>
              <a:ext uri="{FF2B5EF4-FFF2-40B4-BE49-F238E27FC236}">
                <a16:creationId xmlns="" xmlns:a16="http://schemas.microsoft.com/office/drawing/2014/main" id="{6423007C-F148-4275-963D-51A9B4662B35}"/>
              </a:ext>
            </a:extLst>
          </p:cNvPr>
          <p:cNvSpPr/>
          <p:nvPr/>
        </p:nvSpPr>
        <p:spPr>
          <a:xfrm>
            <a:off x="1008741" y="1335314"/>
            <a:ext cx="4429095" cy="4600841"/>
          </a:xfrm>
          <a:custGeom>
            <a:avLst/>
            <a:gdLst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81051 w 4016785"/>
              <a:gd name="connsiteY18" fmla="*/ 309756 h 3463689"/>
              <a:gd name="connsiteX19" fmla="*/ 1528982 w 4016785"/>
              <a:gd name="connsiteY19" fmla="*/ 309756 h 3463689"/>
              <a:gd name="connsiteX20" fmla="*/ 1528982 w 4016785"/>
              <a:gd name="connsiteY20" fmla="*/ 171258 h 3463689"/>
              <a:gd name="connsiteX21" fmla="*/ 171271 w 4016785"/>
              <a:gd name="connsiteY21" fmla="*/ 171258 h 3463689"/>
              <a:gd name="connsiteX22" fmla="*/ 52070 w 4016785"/>
              <a:gd name="connsiteY22" fmla="*/ 290457 h 3463689"/>
              <a:gd name="connsiteX23" fmla="*/ 52070 w 4016785"/>
              <a:gd name="connsiteY23" fmla="*/ 309756 h 3463689"/>
              <a:gd name="connsiteX24" fmla="*/ 0 w 4016785"/>
              <a:gd name="connsiteY24" fmla="*/ 309756 h 3463689"/>
              <a:gd name="connsiteX25" fmla="*/ 0 w 4016785"/>
              <a:gd name="connsiteY25" fmla="*/ 290457 h 3463689"/>
              <a:gd name="connsiteX26" fmla="*/ 171271 w 4016785"/>
              <a:gd name="connsiteY26" fmla="*/ 119199 h 3463689"/>
              <a:gd name="connsiteX27" fmla="*/ 1180674 w 4016785"/>
              <a:gd name="connsiteY27" fmla="*/ 119199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309756 h 3463689"/>
              <a:gd name="connsiteX19" fmla="*/ 1528982 w 4016785"/>
              <a:gd name="connsiteY19" fmla="*/ 171258 h 3463689"/>
              <a:gd name="connsiteX20" fmla="*/ 171271 w 4016785"/>
              <a:gd name="connsiteY20" fmla="*/ 171258 h 3463689"/>
              <a:gd name="connsiteX21" fmla="*/ 52070 w 4016785"/>
              <a:gd name="connsiteY21" fmla="*/ 290457 h 3463689"/>
              <a:gd name="connsiteX22" fmla="*/ 52070 w 4016785"/>
              <a:gd name="connsiteY22" fmla="*/ 309756 h 3463689"/>
              <a:gd name="connsiteX23" fmla="*/ 0 w 4016785"/>
              <a:gd name="connsiteY23" fmla="*/ 309756 h 3463689"/>
              <a:gd name="connsiteX24" fmla="*/ 0 w 4016785"/>
              <a:gd name="connsiteY24" fmla="*/ 290457 h 3463689"/>
              <a:gd name="connsiteX25" fmla="*/ 171271 w 4016785"/>
              <a:gd name="connsiteY25" fmla="*/ 119199 h 3463689"/>
              <a:gd name="connsiteX26" fmla="*/ 1180674 w 4016785"/>
              <a:gd name="connsiteY26" fmla="*/ 119199 h 3463689"/>
              <a:gd name="connsiteX27" fmla="*/ 1180674 w 4016785"/>
              <a:gd name="connsiteY27" fmla="*/ 0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171258 h 3463689"/>
              <a:gd name="connsiteX19" fmla="*/ 171271 w 4016785"/>
              <a:gd name="connsiteY19" fmla="*/ 171258 h 3463689"/>
              <a:gd name="connsiteX20" fmla="*/ 52070 w 4016785"/>
              <a:gd name="connsiteY20" fmla="*/ 290457 h 3463689"/>
              <a:gd name="connsiteX21" fmla="*/ 52070 w 4016785"/>
              <a:gd name="connsiteY21" fmla="*/ 309756 h 3463689"/>
              <a:gd name="connsiteX22" fmla="*/ 0 w 4016785"/>
              <a:gd name="connsiteY22" fmla="*/ 309756 h 3463689"/>
              <a:gd name="connsiteX23" fmla="*/ 0 w 4016785"/>
              <a:gd name="connsiteY23" fmla="*/ 290457 h 3463689"/>
              <a:gd name="connsiteX24" fmla="*/ 171271 w 4016785"/>
              <a:gd name="connsiteY24" fmla="*/ 119199 h 3463689"/>
              <a:gd name="connsiteX25" fmla="*/ 1180674 w 4016785"/>
              <a:gd name="connsiteY25" fmla="*/ 119199 h 3463689"/>
              <a:gd name="connsiteX26" fmla="*/ 1180674 w 4016785"/>
              <a:gd name="connsiteY26" fmla="*/ 0 h 3463689"/>
              <a:gd name="connsiteX0" fmla="*/ 1180674 w 4016785"/>
              <a:gd name="connsiteY0" fmla="*/ 0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25" fmla="*/ 1180674 w 4016785"/>
              <a:gd name="connsiteY25" fmla="*/ 0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749638 w 4016785"/>
              <a:gd name="connsiteY3" fmla="*/ 0 h 3463689"/>
              <a:gd name="connsiteX4" fmla="*/ 2749638 w 4016785"/>
              <a:gd name="connsiteY4" fmla="*/ 119199 h 3463689"/>
              <a:gd name="connsiteX5" fmla="*/ 3683912 w 4016785"/>
              <a:gd name="connsiteY5" fmla="*/ 119199 h 3463689"/>
              <a:gd name="connsiteX6" fmla="*/ 4016785 w 4016785"/>
              <a:gd name="connsiteY6" fmla="*/ 452146 h 3463689"/>
              <a:gd name="connsiteX7" fmla="*/ 4016785 w 4016785"/>
              <a:gd name="connsiteY7" fmla="*/ 3463689 h 3463689"/>
              <a:gd name="connsiteX8" fmla="*/ 3964715 w 4016785"/>
              <a:gd name="connsiteY8" fmla="*/ 3463689 h 3463689"/>
              <a:gd name="connsiteX9" fmla="*/ 3964715 w 4016785"/>
              <a:gd name="connsiteY9" fmla="*/ 452146 h 3463689"/>
              <a:gd name="connsiteX10" fmla="*/ 3683912 w 4016785"/>
              <a:gd name="connsiteY10" fmla="*/ 171258 h 3463689"/>
              <a:gd name="connsiteX11" fmla="*/ 3097945 w 4016785"/>
              <a:gd name="connsiteY11" fmla="*/ 171258 h 3463689"/>
              <a:gd name="connsiteX12" fmla="*/ 3097945 w 4016785"/>
              <a:gd name="connsiteY12" fmla="*/ 309756 h 3463689"/>
              <a:gd name="connsiteX13" fmla="*/ 3045875 w 4016785"/>
              <a:gd name="connsiteY13" fmla="*/ 309756 h 3463689"/>
              <a:gd name="connsiteX14" fmla="*/ 3045875 w 4016785"/>
              <a:gd name="connsiteY14" fmla="*/ 171258 h 3463689"/>
              <a:gd name="connsiteX15" fmla="*/ 1581051 w 4016785"/>
              <a:gd name="connsiteY15" fmla="*/ 171258 h 3463689"/>
              <a:gd name="connsiteX16" fmla="*/ 1528982 w 4016785"/>
              <a:gd name="connsiteY16" fmla="*/ 171258 h 3463689"/>
              <a:gd name="connsiteX17" fmla="*/ 171271 w 4016785"/>
              <a:gd name="connsiteY17" fmla="*/ 171258 h 3463689"/>
              <a:gd name="connsiteX18" fmla="*/ 52070 w 4016785"/>
              <a:gd name="connsiteY18" fmla="*/ 290457 h 3463689"/>
              <a:gd name="connsiteX19" fmla="*/ 52070 w 4016785"/>
              <a:gd name="connsiteY19" fmla="*/ 309756 h 3463689"/>
              <a:gd name="connsiteX20" fmla="*/ 0 w 4016785"/>
              <a:gd name="connsiteY20" fmla="*/ 309756 h 3463689"/>
              <a:gd name="connsiteX21" fmla="*/ 0 w 4016785"/>
              <a:gd name="connsiteY21" fmla="*/ 290457 h 3463689"/>
              <a:gd name="connsiteX22" fmla="*/ 171271 w 4016785"/>
              <a:gd name="connsiteY22" fmla="*/ 119199 h 3463689"/>
              <a:gd name="connsiteX23" fmla="*/ 1180674 w 4016785"/>
              <a:gd name="connsiteY23" fmla="*/ 119199 h 3463689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190557 h 3344490"/>
              <a:gd name="connsiteX13" fmla="*/ 3045875 w 4016785"/>
              <a:gd name="connsiteY13" fmla="*/ 52059 h 3344490"/>
              <a:gd name="connsiteX14" fmla="*/ 1581051 w 4016785"/>
              <a:gd name="connsiteY14" fmla="*/ 52059 h 3344490"/>
              <a:gd name="connsiteX15" fmla="*/ 1528982 w 4016785"/>
              <a:gd name="connsiteY15" fmla="*/ 52059 h 3344490"/>
              <a:gd name="connsiteX16" fmla="*/ 171271 w 4016785"/>
              <a:gd name="connsiteY16" fmla="*/ 52059 h 3344490"/>
              <a:gd name="connsiteX17" fmla="*/ 52070 w 4016785"/>
              <a:gd name="connsiteY17" fmla="*/ 171258 h 3344490"/>
              <a:gd name="connsiteX18" fmla="*/ 52070 w 4016785"/>
              <a:gd name="connsiteY18" fmla="*/ 190557 h 3344490"/>
              <a:gd name="connsiteX19" fmla="*/ 0 w 4016785"/>
              <a:gd name="connsiteY19" fmla="*/ 190557 h 3344490"/>
              <a:gd name="connsiteX20" fmla="*/ 0 w 4016785"/>
              <a:gd name="connsiteY20" fmla="*/ 171258 h 3344490"/>
              <a:gd name="connsiteX21" fmla="*/ 171271 w 4016785"/>
              <a:gd name="connsiteY21" fmla="*/ 0 h 3344490"/>
              <a:gd name="connsiteX22" fmla="*/ 1180674 w 4016785"/>
              <a:gd name="connsiteY22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52059 h 3344490"/>
              <a:gd name="connsiteX13" fmla="*/ 1581051 w 4016785"/>
              <a:gd name="connsiteY13" fmla="*/ 52059 h 3344490"/>
              <a:gd name="connsiteX14" fmla="*/ 1528982 w 4016785"/>
              <a:gd name="connsiteY14" fmla="*/ 52059 h 3344490"/>
              <a:gd name="connsiteX15" fmla="*/ 171271 w 4016785"/>
              <a:gd name="connsiteY15" fmla="*/ 52059 h 3344490"/>
              <a:gd name="connsiteX16" fmla="*/ 52070 w 4016785"/>
              <a:gd name="connsiteY16" fmla="*/ 171258 h 3344490"/>
              <a:gd name="connsiteX17" fmla="*/ 52070 w 4016785"/>
              <a:gd name="connsiteY17" fmla="*/ 190557 h 3344490"/>
              <a:gd name="connsiteX18" fmla="*/ 0 w 4016785"/>
              <a:gd name="connsiteY18" fmla="*/ 190557 h 3344490"/>
              <a:gd name="connsiteX19" fmla="*/ 0 w 4016785"/>
              <a:gd name="connsiteY19" fmla="*/ 171258 h 3344490"/>
              <a:gd name="connsiteX20" fmla="*/ 171271 w 4016785"/>
              <a:gd name="connsiteY20" fmla="*/ 0 h 3344490"/>
              <a:gd name="connsiteX21" fmla="*/ 1180674 w 4016785"/>
              <a:gd name="connsiteY21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45875 w 4016785"/>
              <a:gd name="connsiteY11" fmla="*/ 52059 h 3344490"/>
              <a:gd name="connsiteX12" fmla="*/ 1581051 w 4016785"/>
              <a:gd name="connsiteY12" fmla="*/ 52059 h 3344490"/>
              <a:gd name="connsiteX13" fmla="*/ 1528982 w 4016785"/>
              <a:gd name="connsiteY13" fmla="*/ 52059 h 3344490"/>
              <a:gd name="connsiteX14" fmla="*/ 171271 w 4016785"/>
              <a:gd name="connsiteY14" fmla="*/ 52059 h 3344490"/>
              <a:gd name="connsiteX15" fmla="*/ 52070 w 4016785"/>
              <a:gd name="connsiteY15" fmla="*/ 171258 h 3344490"/>
              <a:gd name="connsiteX16" fmla="*/ 52070 w 4016785"/>
              <a:gd name="connsiteY16" fmla="*/ 190557 h 3344490"/>
              <a:gd name="connsiteX17" fmla="*/ 0 w 4016785"/>
              <a:gd name="connsiteY17" fmla="*/ 190557 h 3344490"/>
              <a:gd name="connsiteX18" fmla="*/ 0 w 4016785"/>
              <a:gd name="connsiteY18" fmla="*/ 171258 h 3344490"/>
              <a:gd name="connsiteX19" fmla="*/ 171271 w 4016785"/>
              <a:gd name="connsiteY19" fmla="*/ 0 h 3344490"/>
              <a:gd name="connsiteX20" fmla="*/ 1180674 w 4016785"/>
              <a:gd name="connsiteY20" fmla="*/ 0 h 334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6785" h="3344490">
                <a:moveTo>
                  <a:pt x="1180674" y="0"/>
                </a:moveTo>
                <a:lnTo>
                  <a:pt x="1232744" y="0"/>
                </a:lnTo>
                <a:lnTo>
                  <a:pt x="2697569" y="0"/>
                </a:lnTo>
                <a:lnTo>
                  <a:pt x="2749638" y="0"/>
                </a:lnTo>
                <a:lnTo>
                  <a:pt x="3683912" y="0"/>
                </a:lnTo>
                <a:cubicBezTo>
                  <a:pt x="3867456" y="0"/>
                  <a:pt x="4016785" y="149202"/>
                  <a:pt x="4016785" y="332947"/>
                </a:cubicBezTo>
                <a:lnTo>
                  <a:pt x="4016785" y="3344490"/>
                </a:lnTo>
                <a:lnTo>
                  <a:pt x="3964715" y="3344490"/>
                </a:lnTo>
                <a:lnTo>
                  <a:pt x="3964715" y="332947"/>
                </a:lnTo>
                <a:cubicBezTo>
                  <a:pt x="3964715" y="178231"/>
                  <a:pt x="3838818" y="52059"/>
                  <a:pt x="3683912" y="52059"/>
                </a:cubicBezTo>
                <a:lnTo>
                  <a:pt x="3097945" y="52059"/>
                </a:lnTo>
                <a:lnTo>
                  <a:pt x="3045875" y="52059"/>
                </a:lnTo>
                <a:lnTo>
                  <a:pt x="1581051" y="52059"/>
                </a:lnTo>
                <a:lnTo>
                  <a:pt x="1528982" y="52059"/>
                </a:lnTo>
                <a:lnTo>
                  <a:pt x="171271" y="52059"/>
                </a:lnTo>
                <a:cubicBezTo>
                  <a:pt x="105441" y="52059"/>
                  <a:pt x="52070" y="105414"/>
                  <a:pt x="52070" y="171258"/>
                </a:cubicBezTo>
                <a:lnTo>
                  <a:pt x="52070" y="190557"/>
                </a:lnTo>
                <a:lnTo>
                  <a:pt x="0" y="190557"/>
                </a:lnTo>
                <a:lnTo>
                  <a:pt x="0" y="171258"/>
                </a:lnTo>
                <a:cubicBezTo>
                  <a:pt x="0" y="76871"/>
                  <a:pt x="76803" y="0"/>
                  <a:pt x="171271" y="0"/>
                </a:cubicBezTo>
                <a:lnTo>
                  <a:pt x="118067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86">
            <a:extLst>
              <a:ext uri="{FF2B5EF4-FFF2-40B4-BE49-F238E27FC236}">
                <a16:creationId xmlns="" xmlns:a16="http://schemas.microsoft.com/office/drawing/2014/main" id="{F9AD719D-CE87-416C-B119-7CC686650E65}"/>
              </a:ext>
            </a:extLst>
          </p:cNvPr>
          <p:cNvSpPr/>
          <p:nvPr/>
        </p:nvSpPr>
        <p:spPr>
          <a:xfrm>
            <a:off x="2585425" y="3710334"/>
            <a:ext cx="2670895" cy="2225820"/>
          </a:xfrm>
          <a:custGeom>
            <a:avLst/>
            <a:gdLst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81051 w 4016785"/>
              <a:gd name="connsiteY18" fmla="*/ 309756 h 3463689"/>
              <a:gd name="connsiteX19" fmla="*/ 1528982 w 4016785"/>
              <a:gd name="connsiteY19" fmla="*/ 309756 h 3463689"/>
              <a:gd name="connsiteX20" fmla="*/ 1528982 w 4016785"/>
              <a:gd name="connsiteY20" fmla="*/ 171258 h 3463689"/>
              <a:gd name="connsiteX21" fmla="*/ 171271 w 4016785"/>
              <a:gd name="connsiteY21" fmla="*/ 171258 h 3463689"/>
              <a:gd name="connsiteX22" fmla="*/ 52070 w 4016785"/>
              <a:gd name="connsiteY22" fmla="*/ 290457 h 3463689"/>
              <a:gd name="connsiteX23" fmla="*/ 52070 w 4016785"/>
              <a:gd name="connsiteY23" fmla="*/ 309756 h 3463689"/>
              <a:gd name="connsiteX24" fmla="*/ 0 w 4016785"/>
              <a:gd name="connsiteY24" fmla="*/ 309756 h 3463689"/>
              <a:gd name="connsiteX25" fmla="*/ 0 w 4016785"/>
              <a:gd name="connsiteY25" fmla="*/ 290457 h 3463689"/>
              <a:gd name="connsiteX26" fmla="*/ 171271 w 4016785"/>
              <a:gd name="connsiteY26" fmla="*/ 119199 h 3463689"/>
              <a:gd name="connsiteX27" fmla="*/ 1180674 w 4016785"/>
              <a:gd name="connsiteY27" fmla="*/ 119199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309756 h 3463689"/>
              <a:gd name="connsiteX19" fmla="*/ 1528982 w 4016785"/>
              <a:gd name="connsiteY19" fmla="*/ 171258 h 3463689"/>
              <a:gd name="connsiteX20" fmla="*/ 171271 w 4016785"/>
              <a:gd name="connsiteY20" fmla="*/ 171258 h 3463689"/>
              <a:gd name="connsiteX21" fmla="*/ 52070 w 4016785"/>
              <a:gd name="connsiteY21" fmla="*/ 290457 h 3463689"/>
              <a:gd name="connsiteX22" fmla="*/ 52070 w 4016785"/>
              <a:gd name="connsiteY22" fmla="*/ 309756 h 3463689"/>
              <a:gd name="connsiteX23" fmla="*/ 0 w 4016785"/>
              <a:gd name="connsiteY23" fmla="*/ 309756 h 3463689"/>
              <a:gd name="connsiteX24" fmla="*/ 0 w 4016785"/>
              <a:gd name="connsiteY24" fmla="*/ 290457 h 3463689"/>
              <a:gd name="connsiteX25" fmla="*/ 171271 w 4016785"/>
              <a:gd name="connsiteY25" fmla="*/ 119199 h 3463689"/>
              <a:gd name="connsiteX26" fmla="*/ 1180674 w 4016785"/>
              <a:gd name="connsiteY26" fmla="*/ 119199 h 3463689"/>
              <a:gd name="connsiteX27" fmla="*/ 1180674 w 4016785"/>
              <a:gd name="connsiteY27" fmla="*/ 0 h 3463689"/>
              <a:gd name="connsiteX0" fmla="*/ 1180674 w 4016785"/>
              <a:gd name="connsiteY0" fmla="*/ 0 h 3463689"/>
              <a:gd name="connsiteX1" fmla="*/ 1232744 w 4016785"/>
              <a:gd name="connsiteY1" fmla="*/ 0 h 3463689"/>
              <a:gd name="connsiteX2" fmla="*/ 1232744 w 4016785"/>
              <a:gd name="connsiteY2" fmla="*/ 119199 h 3463689"/>
              <a:gd name="connsiteX3" fmla="*/ 2697569 w 4016785"/>
              <a:gd name="connsiteY3" fmla="*/ 119199 h 3463689"/>
              <a:gd name="connsiteX4" fmla="*/ 2697569 w 4016785"/>
              <a:gd name="connsiteY4" fmla="*/ 0 h 3463689"/>
              <a:gd name="connsiteX5" fmla="*/ 2749638 w 4016785"/>
              <a:gd name="connsiteY5" fmla="*/ 0 h 3463689"/>
              <a:gd name="connsiteX6" fmla="*/ 2749638 w 4016785"/>
              <a:gd name="connsiteY6" fmla="*/ 119199 h 3463689"/>
              <a:gd name="connsiteX7" fmla="*/ 3683912 w 4016785"/>
              <a:gd name="connsiteY7" fmla="*/ 119199 h 3463689"/>
              <a:gd name="connsiteX8" fmla="*/ 4016785 w 4016785"/>
              <a:gd name="connsiteY8" fmla="*/ 452146 h 3463689"/>
              <a:gd name="connsiteX9" fmla="*/ 4016785 w 4016785"/>
              <a:gd name="connsiteY9" fmla="*/ 3463689 h 3463689"/>
              <a:gd name="connsiteX10" fmla="*/ 3964715 w 4016785"/>
              <a:gd name="connsiteY10" fmla="*/ 3463689 h 3463689"/>
              <a:gd name="connsiteX11" fmla="*/ 3964715 w 4016785"/>
              <a:gd name="connsiteY11" fmla="*/ 452146 h 3463689"/>
              <a:gd name="connsiteX12" fmla="*/ 3683912 w 4016785"/>
              <a:gd name="connsiteY12" fmla="*/ 171258 h 3463689"/>
              <a:gd name="connsiteX13" fmla="*/ 3097945 w 4016785"/>
              <a:gd name="connsiteY13" fmla="*/ 171258 h 3463689"/>
              <a:gd name="connsiteX14" fmla="*/ 3097945 w 4016785"/>
              <a:gd name="connsiteY14" fmla="*/ 309756 h 3463689"/>
              <a:gd name="connsiteX15" fmla="*/ 3045875 w 4016785"/>
              <a:gd name="connsiteY15" fmla="*/ 309756 h 3463689"/>
              <a:gd name="connsiteX16" fmla="*/ 3045875 w 4016785"/>
              <a:gd name="connsiteY16" fmla="*/ 171258 h 3463689"/>
              <a:gd name="connsiteX17" fmla="*/ 1581051 w 4016785"/>
              <a:gd name="connsiteY17" fmla="*/ 171258 h 3463689"/>
              <a:gd name="connsiteX18" fmla="*/ 1528982 w 4016785"/>
              <a:gd name="connsiteY18" fmla="*/ 171258 h 3463689"/>
              <a:gd name="connsiteX19" fmla="*/ 171271 w 4016785"/>
              <a:gd name="connsiteY19" fmla="*/ 171258 h 3463689"/>
              <a:gd name="connsiteX20" fmla="*/ 52070 w 4016785"/>
              <a:gd name="connsiteY20" fmla="*/ 290457 h 3463689"/>
              <a:gd name="connsiteX21" fmla="*/ 52070 w 4016785"/>
              <a:gd name="connsiteY21" fmla="*/ 309756 h 3463689"/>
              <a:gd name="connsiteX22" fmla="*/ 0 w 4016785"/>
              <a:gd name="connsiteY22" fmla="*/ 309756 h 3463689"/>
              <a:gd name="connsiteX23" fmla="*/ 0 w 4016785"/>
              <a:gd name="connsiteY23" fmla="*/ 290457 h 3463689"/>
              <a:gd name="connsiteX24" fmla="*/ 171271 w 4016785"/>
              <a:gd name="connsiteY24" fmla="*/ 119199 h 3463689"/>
              <a:gd name="connsiteX25" fmla="*/ 1180674 w 4016785"/>
              <a:gd name="connsiteY25" fmla="*/ 119199 h 3463689"/>
              <a:gd name="connsiteX26" fmla="*/ 1180674 w 4016785"/>
              <a:gd name="connsiteY26" fmla="*/ 0 h 3463689"/>
              <a:gd name="connsiteX0" fmla="*/ 1180674 w 4016785"/>
              <a:gd name="connsiteY0" fmla="*/ 0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25" fmla="*/ 1180674 w 4016785"/>
              <a:gd name="connsiteY25" fmla="*/ 0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697569 w 4016785"/>
              <a:gd name="connsiteY3" fmla="*/ 0 h 3463689"/>
              <a:gd name="connsiteX4" fmla="*/ 2749638 w 4016785"/>
              <a:gd name="connsiteY4" fmla="*/ 0 h 3463689"/>
              <a:gd name="connsiteX5" fmla="*/ 2749638 w 4016785"/>
              <a:gd name="connsiteY5" fmla="*/ 119199 h 3463689"/>
              <a:gd name="connsiteX6" fmla="*/ 3683912 w 4016785"/>
              <a:gd name="connsiteY6" fmla="*/ 119199 h 3463689"/>
              <a:gd name="connsiteX7" fmla="*/ 4016785 w 4016785"/>
              <a:gd name="connsiteY7" fmla="*/ 452146 h 3463689"/>
              <a:gd name="connsiteX8" fmla="*/ 4016785 w 4016785"/>
              <a:gd name="connsiteY8" fmla="*/ 3463689 h 3463689"/>
              <a:gd name="connsiteX9" fmla="*/ 3964715 w 4016785"/>
              <a:gd name="connsiteY9" fmla="*/ 3463689 h 3463689"/>
              <a:gd name="connsiteX10" fmla="*/ 3964715 w 4016785"/>
              <a:gd name="connsiteY10" fmla="*/ 452146 h 3463689"/>
              <a:gd name="connsiteX11" fmla="*/ 3683912 w 4016785"/>
              <a:gd name="connsiteY11" fmla="*/ 171258 h 3463689"/>
              <a:gd name="connsiteX12" fmla="*/ 3097945 w 4016785"/>
              <a:gd name="connsiteY12" fmla="*/ 171258 h 3463689"/>
              <a:gd name="connsiteX13" fmla="*/ 3097945 w 4016785"/>
              <a:gd name="connsiteY13" fmla="*/ 309756 h 3463689"/>
              <a:gd name="connsiteX14" fmla="*/ 3045875 w 4016785"/>
              <a:gd name="connsiteY14" fmla="*/ 309756 h 3463689"/>
              <a:gd name="connsiteX15" fmla="*/ 3045875 w 4016785"/>
              <a:gd name="connsiteY15" fmla="*/ 171258 h 3463689"/>
              <a:gd name="connsiteX16" fmla="*/ 1581051 w 4016785"/>
              <a:gd name="connsiteY16" fmla="*/ 171258 h 3463689"/>
              <a:gd name="connsiteX17" fmla="*/ 1528982 w 4016785"/>
              <a:gd name="connsiteY17" fmla="*/ 171258 h 3463689"/>
              <a:gd name="connsiteX18" fmla="*/ 171271 w 4016785"/>
              <a:gd name="connsiteY18" fmla="*/ 171258 h 3463689"/>
              <a:gd name="connsiteX19" fmla="*/ 52070 w 4016785"/>
              <a:gd name="connsiteY19" fmla="*/ 290457 h 3463689"/>
              <a:gd name="connsiteX20" fmla="*/ 52070 w 4016785"/>
              <a:gd name="connsiteY20" fmla="*/ 309756 h 3463689"/>
              <a:gd name="connsiteX21" fmla="*/ 0 w 4016785"/>
              <a:gd name="connsiteY21" fmla="*/ 309756 h 3463689"/>
              <a:gd name="connsiteX22" fmla="*/ 0 w 4016785"/>
              <a:gd name="connsiteY22" fmla="*/ 290457 h 3463689"/>
              <a:gd name="connsiteX23" fmla="*/ 171271 w 4016785"/>
              <a:gd name="connsiteY23" fmla="*/ 119199 h 3463689"/>
              <a:gd name="connsiteX24" fmla="*/ 1180674 w 4016785"/>
              <a:gd name="connsiteY24" fmla="*/ 119199 h 3463689"/>
              <a:gd name="connsiteX0" fmla="*/ 1180674 w 4016785"/>
              <a:gd name="connsiteY0" fmla="*/ 119199 h 3463689"/>
              <a:gd name="connsiteX1" fmla="*/ 1232744 w 4016785"/>
              <a:gd name="connsiteY1" fmla="*/ 119199 h 3463689"/>
              <a:gd name="connsiteX2" fmla="*/ 2697569 w 4016785"/>
              <a:gd name="connsiteY2" fmla="*/ 119199 h 3463689"/>
              <a:gd name="connsiteX3" fmla="*/ 2749638 w 4016785"/>
              <a:gd name="connsiteY3" fmla="*/ 0 h 3463689"/>
              <a:gd name="connsiteX4" fmla="*/ 2749638 w 4016785"/>
              <a:gd name="connsiteY4" fmla="*/ 119199 h 3463689"/>
              <a:gd name="connsiteX5" fmla="*/ 3683912 w 4016785"/>
              <a:gd name="connsiteY5" fmla="*/ 119199 h 3463689"/>
              <a:gd name="connsiteX6" fmla="*/ 4016785 w 4016785"/>
              <a:gd name="connsiteY6" fmla="*/ 452146 h 3463689"/>
              <a:gd name="connsiteX7" fmla="*/ 4016785 w 4016785"/>
              <a:gd name="connsiteY7" fmla="*/ 3463689 h 3463689"/>
              <a:gd name="connsiteX8" fmla="*/ 3964715 w 4016785"/>
              <a:gd name="connsiteY8" fmla="*/ 3463689 h 3463689"/>
              <a:gd name="connsiteX9" fmla="*/ 3964715 w 4016785"/>
              <a:gd name="connsiteY9" fmla="*/ 452146 h 3463689"/>
              <a:gd name="connsiteX10" fmla="*/ 3683912 w 4016785"/>
              <a:gd name="connsiteY10" fmla="*/ 171258 h 3463689"/>
              <a:gd name="connsiteX11" fmla="*/ 3097945 w 4016785"/>
              <a:gd name="connsiteY11" fmla="*/ 171258 h 3463689"/>
              <a:gd name="connsiteX12" fmla="*/ 3097945 w 4016785"/>
              <a:gd name="connsiteY12" fmla="*/ 309756 h 3463689"/>
              <a:gd name="connsiteX13" fmla="*/ 3045875 w 4016785"/>
              <a:gd name="connsiteY13" fmla="*/ 309756 h 3463689"/>
              <a:gd name="connsiteX14" fmla="*/ 3045875 w 4016785"/>
              <a:gd name="connsiteY14" fmla="*/ 171258 h 3463689"/>
              <a:gd name="connsiteX15" fmla="*/ 1581051 w 4016785"/>
              <a:gd name="connsiteY15" fmla="*/ 171258 h 3463689"/>
              <a:gd name="connsiteX16" fmla="*/ 1528982 w 4016785"/>
              <a:gd name="connsiteY16" fmla="*/ 171258 h 3463689"/>
              <a:gd name="connsiteX17" fmla="*/ 171271 w 4016785"/>
              <a:gd name="connsiteY17" fmla="*/ 171258 h 3463689"/>
              <a:gd name="connsiteX18" fmla="*/ 52070 w 4016785"/>
              <a:gd name="connsiteY18" fmla="*/ 290457 h 3463689"/>
              <a:gd name="connsiteX19" fmla="*/ 52070 w 4016785"/>
              <a:gd name="connsiteY19" fmla="*/ 309756 h 3463689"/>
              <a:gd name="connsiteX20" fmla="*/ 0 w 4016785"/>
              <a:gd name="connsiteY20" fmla="*/ 309756 h 3463689"/>
              <a:gd name="connsiteX21" fmla="*/ 0 w 4016785"/>
              <a:gd name="connsiteY21" fmla="*/ 290457 h 3463689"/>
              <a:gd name="connsiteX22" fmla="*/ 171271 w 4016785"/>
              <a:gd name="connsiteY22" fmla="*/ 119199 h 3463689"/>
              <a:gd name="connsiteX23" fmla="*/ 1180674 w 4016785"/>
              <a:gd name="connsiteY23" fmla="*/ 119199 h 3463689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190557 h 3344490"/>
              <a:gd name="connsiteX13" fmla="*/ 3045875 w 4016785"/>
              <a:gd name="connsiteY13" fmla="*/ 52059 h 3344490"/>
              <a:gd name="connsiteX14" fmla="*/ 1581051 w 4016785"/>
              <a:gd name="connsiteY14" fmla="*/ 52059 h 3344490"/>
              <a:gd name="connsiteX15" fmla="*/ 1528982 w 4016785"/>
              <a:gd name="connsiteY15" fmla="*/ 52059 h 3344490"/>
              <a:gd name="connsiteX16" fmla="*/ 171271 w 4016785"/>
              <a:gd name="connsiteY16" fmla="*/ 52059 h 3344490"/>
              <a:gd name="connsiteX17" fmla="*/ 52070 w 4016785"/>
              <a:gd name="connsiteY17" fmla="*/ 171258 h 3344490"/>
              <a:gd name="connsiteX18" fmla="*/ 52070 w 4016785"/>
              <a:gd name="connsiteY18" fmla="*/ 190557 h 3344490"/>
              <a:gd name="connsiteX19" fmla="*/ 0 w 4016785"/>
              <a:gd name="connsiteY19" fmla="*/ 190557 h 3344490"/>
              <a:gd name="connsiteX20" fmla="*/ 0 w 4016785"/>
              <a:gd name="connsiteY20" fmla="*/ 171258 h 3344490"/>
              <a:gd name="connsiteX21" fmla="*/ 171271 w 4016785"/>
              <a:gd name="connsiteY21" fmla="*/ 0 h 3344490"/>
              <a:gd name="connsiteX22" fmla="*/ 1180674 w 4016785"/>
              <a:gd name="connsiteY22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97945 w 4016785"/>
              <a:gd name="connsiteY11" fmla="*/ 190557 h 3344490"/>
              <a:gd name="connsiteX12" fmla="*/ 3045875 w 4016785"/>
              <a:gd name="connsiteY12" fmla="*/ 52059 h 3344490"/>
              <a:gd name="connsiteX13" fmla="*/ 1581051 w 4016785"/>
              <a:gd name="connsiteY13" fmla="*/ 52059 h 3344490"/>
              <a:gd name="connsiteX14" fmla="*/ 1528982 w 4016785"/>
              <a:gd name="connsiteY14" fmla="*/ 52059 h 3344490"/>
              <a:gd name="connsiteX15" fmla="*/ 171271 w 4016785"/>
              <a:gd name="connsiteY15" fmla="*/ 52059 h 3344490"/>
              <a:gd name="connsiteX16" fmla="*/ 52070 w 4016785"/>
              <a:gd name="connsiteY16" fmla="*/ 171258 h 3344490"/>
              <a:gd name="connsiteX17" fmla="*/ 52070 w 4016785"/>
              <a:gd name="connsiteY17" fmla="*/ 190557 h 3344490"/>
              <a:gd name="connsiteX18" fmla="*/ 0 w 4016785"/>
              <a:gd name="connsiteY18" fmla="*/ 190557 h 3344490"/>
              <a:gd name="connsiteX19" fmla="*/ 0 w 4016785"/>
              <a:gd name="connsiteY19" fmla="*/ 171258 h 3344490"/>
              <a:gd name="connsiteX20" fmla="*/ 171271 w 4016785"/>
              <a:gd name="connsiteY20" fmla="*/ 0 h 3344490"/>
              <a:gd name="connsiteX21" fmla="*/ 1180674 w 4016785"/>
              <a:gd name="connsiteY21" fmla="*/ 0 h 3344490"/>
              <a:gd name="connsiteX0" fmla="*/ 1180674 w 4016785"/>
              <a:gd name="connsiteY0" fmla="*/ 0 h 3344490"/>
              <a:gd name="connsiteX1" fmla="*/ 1232744 w 4016785"/>
              <a:gd name="connsiteY1" fmla="*/ 0 h 3344490"/>
              <a:gd name="connsiteX2" fmla="*/ 2697569 w 4016785"/>
              <a:gd name="connsiteY2" fmla="*/ 0 h 3344490"/>
              <a:gd name="connsiteX3" fmla="*/ 2749638 w 4016785"/>
              <a:gd name="connsiteY3" fmla="*/ 0 h 3344490"/>
              <a:gd name="connsiteX4" fmla="*/ 3683912 w 4016785"/>
              <a:gd name="connsiteY4" fmla="*/ 0 h 3344490"/>
              <a:gd name="connsiteX5" fmla="*/ 4016785 w 4016785"/>
              <a:gd name="connsiteY5" fmla="*/ 332947 h 3344490"/>
              <a:gd name="connsiteX6" fmla="*/ 4016785 w 4016785"/>
              <a:gd name="connsiteY6" fmla="*/ 3344490 h 3344490"/>
              <a:gd name="connsiteX7" fmla="*/ 3964715 w 4016785"/>
              <a:gd name="connsiteY7" fmla="*/ 3344490 h 3344490"/>
              <a:gd name="connsiteX8" fmla="*/ 3964715 w 4016785"/>
              <a:gd name="connsiteY8" fmla="*/ 332947 h 3344490"/>
              <a:gd name="connsiteX9" fmla="*/ 3683912 w 4016785"/>
              <a:gd name="connsiteY9" fmla="*/ 52059 h 3344490"/>
              <a:gd name="connsiteX10" fmla="*/ 3097945 w 4016785"/>
              <a:gd name="connsiteY10" fmla="*/ 52059 h 3344490"/>
              <a:gd name="connsiteX11" fmla="*/ 3045875 w 4016785"/>
              <a:gd name="connsiteY11" fmla="*/ 52059 h 3344490"/>
              <a:gd name="connsiteX12" fmla="*/ 1581051 w 4016785"/>
              <a:gd name="connsiteY12" fmla="*/ 52059 h 3344490"/>
              <a:gd name="connsiteX13" fmla="*/ 1528982 w 4016785"/>
              <a:gd name="connsiteY13" fmla="*/ 52059 h 3344490"/>
              <a:gd name="connsiteX14" fmla="*/ 171271 w 4016785"/>
              <a:gd name="connsiteY14" fmla="*/ 52059 h 3344490"/>
              <a:gd name="connsiteX15" fmla="*/ 52070 w 4016785"/>
              <a:gd name="connsiteY15" fmla="*/ 171258 h 3344490"/>
              <a:gd name="connsiteX16" fmla="*/ 52070 w 4016785"/>
              <a:gd name="connsiteY16" fmla="*/ 190557 h 3344490"/>
              <a:gd name="connsiteX17" fmla="*/ 0 w 4016785"/>
              <a:gd name="connsiteY17" fmla="*/ 190557 h 3344490"/>
              <a:gd name="connsiteX18" fmla="*/ 0 w 4016785"/>
              <a:gd name="connsiteY18" fmla="*/ 171258 h 3344490"/>
              <a:gd name="connsiteX19" fmla="*/ 171271 w 4016785"/>
              <a:gd name="connsiteY19" fmla="*/ 0 h 3344490"/>
              <a:gd name="connsiteX20" fmla="*/ 1180674 w 4016785"/>
              <a:gd name="connsiteY20" fmla="*/ 0 h 334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6785" h="3344490">
                <a:moveTo>
                  <a:pt x="1180674" y="0"/>
                </a:moveTo>
                <a:lnTo>
                  <a:pt x="1232744" y="0"/>
                </a:lnTo>
                <a:lnTo>
                  <a:pt x="2697569" y="0"/>
                </a:lnTo>
                <a:lnTo>
                  <a:pt x="2749638" y="0"/>
                </a:lnTo>
                <a:lnTo>
                  <a:pt x="3683912" y="0"/>
                </a:lnTo>
                <a:cubicBezTo>
                  <a:pt x="3867456" y="0"/>
                  <a:pt x="4016785" y="149202"/>
                  <a:pt x="4016785" y="332947"/>
                </a:cubicBezTo>
                <a:lnTo>
                  <a:pt x="4016785" y="3344490"/>
                </a:lnTo>
                <a:lnTo>
                  <a:pt x="3964715" y="3344490"/>
                </a:lnTo>
                <a:lnTo>
                  <a:pt x="3964715" y="332947"/>
                </a:lnTo>
                <a:cubicBezTo>
                  <a:pt x="3964715" y="178231"/>
                  <a:pt x="3838818" y="52059"/>
                  <a:pt x="3683912" y="52059"/>
                </a:cubicBezTo>
                <a:lnTo>
                  <a:pt x="3097945" y="52059"/>
                </a:lnTo>
                <a:lnTo>
                  <a:pt x="3045875" y="52059"/>
                </a:lnTo>
                <a:lnTo>
                  <a:pt x="1581051" y="52059"/>
                </a:lnTo>
                <a:lnTo>
                  <a:pt x="1528982" y="52059"/>
                </a:lnTo>
                <a:lnTo>
                  <a:pt x="171271" y="52059"/>
                </a:lnTo>
                <a:cubicBezTo>
                  <a:pt x="105441" y="52059"/>
                  <a:pt x="52070" y="105414"/>
                  <a:pt x="52070" y="171258"/>
                </a:cubicBezTo>
                <a:lnTo>
                  <a:pt x="52070" y="190557"/>
                </a:lnTo>
                <a:lnTo>
                  <a:pt x="0" y="190557"/>
                </a:lnTo>
                <a:lnTo>
                  <a:pt x="0" y="171258"/>
                </a:lnTo>
                <a:cubicBezTo>
                  <a:pt x="0" y="76871"/>
                  <a:pt x="76803" y="0"/>
                  <a:pt x="171271" y="0"/>
                </a:cubicBezTo>
                <a:lnTo>
                  <a:pt x="1180674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9E21AAF-64C1-470F-912A-C926A7045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98" y="1891146"/>
            <a:ext cx="1299396" cy="6769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4ADA24E-0DBB-438E-AC42-434634C5C4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9" y="1374889"/>
            <a:ext cx="1357558" cy="1357558"/>
          </a:xfrm>
          <a:prstGeom prst="rect">
            <a:avLst/>
          </a:prstGeom>
        </p:spPr>
      </p:pic>
      <p:sp>
        <p:nvSpPr>
          <p:cNvPr id="22" name="Freeform: Shape 92">
            <a:extLst>
              <a:ext uri="{FF2B5EF4-FFF2-40B4-BE49-F238E27FC236}">
                <a16:creationId xmlns="" xmlns:a16="http://schemas.microsoft.com/office/drawing/2014/main" id="{5BFC9A54-7B0F-4E6B-B069-ECF60CA4CC1D}"/>
              </a:ext>
            </a:extLst>
          </p:cNvPr>
          <p:cNvSpPr/>
          <p:nvPr/>
        </p:nvSpPr>
        <p:spPr>
          <a:xfrm>
            <a:off x="5820625" y="2570671"/>
            <a:ext cx="3499683" cy="3374575"/>
          </a:xfrm>
          <a:custGeom>
            <a:avLst/>
            <a:gdLst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85859 w 4030770"/>
              <a:gd name="connsiteY12" fmla="*/ 280564 h 3899299"/>
              <a:gd name="connsiteX13" fmla="*/ 933795 w 4030770"/>
              <a:gd name="connsiteY13" fmla="*/ 280564 h 3899299"/>
              <a:gd name="connsiteX14" fmla="*/ 933795 w 4030770"/>
              <a:gd name="connsiteY14" fmla="*/ 161393 h 3899299"/>
              <a:gd name="connsiteX15" fmla="*/ 332912 w 4030770"/>
              <a:gd name="connsiteY15" fmla="*/ 161393 h 3899299"/>
              <a:gd name="connsiteX16" fmla="*/ 52064 w 4030770"/>
              <a:gd name="connsiteY16" fmla="*/ 442323 h 3899299"/>
              <a:gd name="connsiteX17" fmla="*/ 52064 w 4030770"/>
              <a:gd name="connsiteY17" fmla="*/ 3899299 h 3899299"/>
              <a:gd name="connsiteX18" fmla="*/ 0 w 4030770"/>
              <a:gd name="connsiteY18" fmla="*/ 3899299 h 3899299"/>
              <a:gd name="connsiteX19" fmla="*/ 0 w 4030770"/>
              <a:gd name="connsiteY19" fmla="*/ 442323 h 3899299"/>
              <a:gd name="connsiteX20" fmla="*/ 332912 w 4030770"/>
              <a:gd name="connsiteY20" fmla="*/ 109301 h 3899299"/>
              <a:gd name="connsiteX21" fmla="*/ 2868005 w 4030770"/>
              <a:gd name="connsiteY21" fmla="*/ 109301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280564 h 3899299"/>
              <a:gd name="connsiteX13" fmla="*/ 933795 w 4030770"/>
              <a:gd name="connsiteY13" fmla="*/ 161393 h 3899299"/>
              <a:gd name="connsiteX14" fmla="*/ 332912 w 4030770"/>
              <a:gd name="connsiteY14" fmla="*/ 161393 h 3899299"/>
              <a:gd name="connsiteX15" fmla="*/ 52064 w 4030770"/>
              <a:gd name="connsiteY15" fmla="*/ 442323 h 3899299"/>
              <a:gd name="connsiteX16" fmla="*/ 52064 w 4030770"/>
              <a:gd name="connsiteY16" fmla="*/ 3899299 h 3899299"/>
              <a:gd name="connsiteX17" fmla="*/ 0 w 4030770"/>
              <a:gd name="connsiteY17" fmla="*/ 3899299 h 3899299"/>
              <a:gd name="connsiteX18" fmla="*/ 0 w 4030770"/>
              <a:gd name="connsiteY18" fmla="*/ 442323 h 3899299"/>
              <a:gd name="connsiteX19" fmla="*/ 332912 w 4030770"/>
              <a:gd name="connsiteY19" fmla="*/ 109301 h 3899299"/>
              <a:gd name="connsiteX20" fmla="*/ 2868005 w 4030770"/>
              <a:gd name="connsiteY20" fmla="*/ 109301 h 3899299"/>
              <a:gd name="connsiteX21" fmla="*/ 2868005 w 4030770"/>
              <a:gd name="connsiteY21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161393 h 3899299"/>
              <a:gd name="connsiteX13" fmla="*/ 332912 w 4030770"/>
              <a:gd name="connsiteY13" fmla="*/ 161393 h 3899299"/>
              <a:gd name="connsiteX14" fmla="*/ 52064 w 4030770"/>
              <a:gd name="connsiteY14" fmla="*/ 442323 h 3899299"/>
              <a:gd name="connsiteX15" fmla="*/ 52064 w 4030770"/>
              <a:gd name="connsiteY15" fmla="*/ 3899299 h 3899299"/>
              <a:gd name="connsiteX16" fmla="*/ 0 w 4030770"/>
              <a:gd name="connsiteY16" fmla="*/ 3899299 h 3899299"/>
              <a:gd name="connsiteX17" fmla="*/ 0 w 4030770"/>
              <a:gd name="connsiteY17" fmla="*/ 442323 h 3899299"/>
              <a:gd name="connsiteX18" fmla="*/ 332912 w 4030770"/>
              <a:gd name="connsiteY18" fmla="*/ 109301 h 3899299"/>
              <a:gd name="connsiteX19" fmla="*/ 2868005 w 4030770"/>
              <a:gd name="connsiteY19" fmla="*/ 109301 h 3899299"/>
              <a:gd name="connsiteX20" fmla="*/ 2868005 w 4030770"/>
              <a:gd name="connsiteY20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161393 h 3899299"/>
              <a:gd name="connsiteX10" fmla="*/ 985859 w 4030770"/>
              <a:gd name="connsiteY10" fmla="*/ 161393 h 3899299"/>
              <a:gd name="connsiteX11" fmla="*/ 933795 w 4030770"/>
              <a:gd name="connsiteY11" fmla="*/ 161393 h 3899299"/>
              <a:gd name="connsiteX12" fmla="*/ 332912 w 4030770"/>
              <a:gd name="connsiteY12" fmla="*/ 161393 h 3899299"/>
              <a:gd name="connsiteX13" fmla="*/ 52064 w 4030770"/>
              <a:gd name="connsiteY13" fmla="*/ 442323 h 3899299"/>
              <a:gd name="connsiteX14" fmla="*/ 52064 w 4030770"/>
              <a:gd name="connsiteY14" fmla="*/ 3899299 h 3899299"/>
              <a:gd name="connsiteX15" fmla="*/ 0 w 4030770"/>
              <a:gd name="connsiteY15" fmla="*/ 3899299 h 3899299"/>
              <a:gd name="connsiteX16" fmla="*/ 0 w 4030770"/>
              <a:gd name="connsiteY16" fmla="*/ 442323 h 3899299"/>
              <a:gd name="connsiteX17" fmla="*/ 332912 w 4030770"/>
              <a:gd name="connsiteY17" fmla="*/ 109301 h 3899299"/>
              <a:gd name="connsiteX18" fmla="*/ 2868005 w 4030770"/>
              <a:gd name="connsiteY18" fmla="*/ 109301 h 3899299"/>
              <a:gd name="connsiteX19" fmla="*/ 2868005 w 4030770"/>
              <a:gd name="connsiteY19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462875 w 4030770"/>
              <a:gd name="connsiteY8" fmla="*/ 161393 h 3899299"/>
              <a:gd name="connsiteX9" fmla="*/ 985859 w 4030770"/>
              <a:gd name="connsiteY9" fmla="*/ 161393 h 3899299"/>
              <a:gd name="connsiteX10" fmla="*/ 933795 w 4030770"/>
              <a:gd name="connsiteY10" fmla="*/ 161393 h 3899299"/>
              <a:gd name="connsiteX11" fmla="*/ 332912 w 4030770"/>
              <a:gd name="connsiteY11" fmla="*/ 161393 h 3899299"/>
              <a:gd name="connsiteX12" fmla="*/ 52064 w 4030770"/>
              <a:gd name="connsiteY12" fmla="*/ 442323 h 3899299"/>
              <a:gd name="connsiteX13" fmla="*/ 52064 w 4030770"/>
              <a:gd name="connsiteY13" fmla="*/ 3899299 h 3899299"/>
              <a:gd name="connsiteX14" fmla="*/ 0 w 4030770"/>
              <a:gd name="connsiteY14" fmla="*/ 3899299 h 3899299"/>
              <a:gd name="connsiteX15" fmla="*/ 0 w 4030770"/>
              <a:gd name="connsiteY15" fmla="*/ 442323 h 3899299"/>
              <a:gd name="connsiteX16" fmla="*/ 332912 w 4030770"/>
              <a:gd name="connsiteY16" fmla="*/ 109301 h 3899299"/>
              <a:gd name="connsiteX17" fmla="*/ 2868005 w 4030770"/>
              <a:gd name="connsiteY17" fmla="*/ 109301 h 3899299"/>
              <a:gd name="connsiteX18" fmla="*/ 2868005 w 4030770"/>
              <a:gd name="connsiteY18" fmla="*/ 0 h 3899299"/>
              <a:gd name="connsiteX0" fmla="*/ 2868005 w 4030770"/>
              <a:gd name="connsiteY0" fmla="*/ 0 h 3899299"/>
              <a:gd name="connsiteX1" fmla="*/ 2919882 w 4030770"/>
              <a:gd name="connsiteY1" fmla="*/ 109301 h 3899299"/>
              <a:gd name="connsiteX2" fmla="*/ 3860395 w 4030770"/>
              <a:gd name="connsiteY2" fmla="*/ 109301 h 3899299"/>
              <a:gd name="connsiteX3" fmla="*/ 4030770 w 4030770"/>
              <a:gd name="connsiteY3" fmla="*/ 280564 h 3899299"/>
              <a:gd name="connsiteX4" fmla="*/ 3978333 w 4030770"/>
              <a:gd name="connsiteY4" fmla="*/ 280564 h 3899299"/>
              <a:gd name="connsiteX5" fmla="*/ 3860395 w 4030770"/>
              <a:gd name="connsiteY5" fmla="*/ 161393 h 3899299"/>
              <a:gd name="connsiteX6" fmla="*/ 2514939 w 4030770"/>
              <a:gd name="connsiteY6" fmla="*/ 161393 h 3899299"/>
              <a:gd name="connsiteX7" fmla="*/ 2462875 w 4030770"/>
              <a:gd name="connsiteY7" fmla="*/ 161393 h 3899299"/>
              <a:gd name="connsiteX8" fmla="*/ 985859 w 4030770"/>
              <a:gd name="connsiteY8" fmla="*/ 161393 h 3899299"/>
              <a:gd name="connsiteX9" fmla="*/ 933795 w 4030770"/>
              <a:gd name="connsiteY9" fmla="*/ 161393 h 3899299"/>
              <a:gd name="connsiteX10" fmla="*/ 332912 w 4030770"/>
              <a:gd name="connsiteY10" fmla="*/ 161393 h 3899299"/>
              <a:gd name="connsiteX11" fmla="*/ 52064 w 4030770"/>
              <a:gd name="connsiteY11" fmla="*/ 442323 h 3899299"/>
              <a:gd name="connsiteX12" fmla="*/ 52064 w 4030770"/>
              <a:gd name="connsiteY12" fmla="*/ 3899299 h 3899299"/>
              <a:gd name="connsiteX13" fmla="*/ 0 w 4030770"/>
              <a:gd name="connsiteY13" fmla="*/ 3899299 h 3899299"/>
              <a:gd name="connsiteX14" fmla="*/ 0 w 4030770"/>
              <a:gd name="connsiteY14" fmla="*/ 442323 h 3899299"/>
              <a:gd name="connsiteX15" fmla="*/ 332912 w 4030770"/>
              <a:gd name="connsiteY15" fmla="*/ 109301 h 3899299"/>
              <a:gd name="connsiteX16" fmla="*/ 2868005 w 4030770"/>
              <a:gd name="connsiteY16" fmla="*/ 109301 h 3899299"/>
              <a:gd name="connsiteX17" fmla="*/ 2868005 w 4030770"/>
              <a:gd name="connsiteY17" fmla="*/ 0 h 3899299"/>
              <a:gd name="connsiteX0" fmla="*/ 2868005 w 4030770"/>
              <a:gd name="connsiteY0" fmla="*/ 0 h 3789998"/>
              <a:gd name="connsiteX1" fmla="*/ 2919882 w 4030770"/>
              <a:gd name="connsiteY1" fmla="*/ 0 h 3789998"/>
              <a:gd name="connsiteX2" fmla="*/ 3860395 w 4030770"/>
              <a:gd name="connsiteY2" fmla="*/ 0 h 3789998"/>
              <a:gd name="connsiteX3" fmla="*/ 4030770 w 4030770"/>
              <a:gd name="connsiteY3" fmla="*/ 171263 h 3789998"/>
              <a:gd name="connsiteX4" fmla="*/ 3978333 w 4030770"/>
              <a:gd name="connsiteY4" fmla="*/ 171263 h 3789998"/>
              <a:gd name="connsiteX5" fmla="*/ 3860395 w 4030770"/>
              <a:gd name="connsiteY5" fmla="*/ 52092 h 3789998"/>
              <a:gd name="connsiteX6" fmla="*/ 2514939 w 4030770"/>
              <a:gd name="connsiteY6" fmla="*/ 52092 h 3789998"/>
              <a:gd name="connsiteX7" fmla="*/ 2462875 w 4030770"/>
              <a:gd name="connsiteY7" fmla="*/ 52092 h 3789998"/>
              <a:gd name="connsiteX8" fmla="*/ 985859 w 4030770"/>
              <a:gd name="connsiteY8" fmla="*/ 52092 h 3789998"/>
              <a:gd name="connsiteX9" fmla="*/ 933795 w 4030770"/>
              <a:gd name="connsiteY9" fmla="*/ 52092 h 3789998"/>
              <a:gd name="connsiteX10" fmla="*/ 332912 w 4030770"/>
              <a:gd name="connsiteY10" fmla="*/ 52092 h 3789998"/>
              <a:gd name="connsiteX11" fmla="*/ 52064 w 4030770"/>
              <a:gd name="connsiteY11" fmla="*/ 333022 h 3789998"/>
              <a:gd name="connsiteX12" fmla="*/ 52064 w 4030770"/>
              <a:gd name="connsiteY12" fmla="*/ 3789998 h 3789998"/>
              <a:gd name="connsiteX13" fmla="*/ 0 w 4030770"/>
              <a:gd name="connsiteY13" fmla="*/ 3789998 h 3789998"/>
              <a:gd name="connsiteX14" fmla="*/ 0 w 4030770"/>
              <a:gd name="connsiteY14" fmla="*/ 333022 h 3789998"/>
              <a:gd name="connsiteX15" fmla="*/ 332912 w 4030770"/>
              <a:gd name="connsiteY15" fmla="*/ 0 h 3789998"/>
              <a:gd name="connsiteX16" fmla="*/ 2868005 w 4030770"/>
              <a:gd name="connsiteY16" fmla="*/ 0 h 378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0770" h="3789998">
                <a:moveTo>
                  <a:pt x="2868005" y="0"/>
                </a:moveTo>
                <a:lnTo>
                  <a:pt x="2919882" y="0"/>
                </a:lnTo>
                <a:lnTo>
                  <a:pt x="3860395" y="0"/>
                </a:lnTo>
                <a:cubicBezTo>
                  <a:pt x="3949222" y="0"/>
                  <a:pt x="4021999" y="82982"/>
                  <a:pt x="4030770" y="171263"/>
                </a:cubicBezTo>
                <a:lnTo>
                  <a:pt x="3978333" y="171263"/>
                </a:lnTo>
                <a:cubicBezTo>
                  <a:pt x="3969935" y="110947"/>
                  <a:pt x="3920297" y="52092"/>
                  <a:pt x="3860395" y="52092"/>
                </a:cubicBezTo>
                <a:lnTo>
                  <a:pt x="2514939" y="52092"/>
                </a:lnTo>
                <a:lnTo>
                  <a:pt x="2462875" y="52092"/>
                </a:lnTo>
                <a:lnTo>
                  <a:pt x="985859" y="52092"/>
                </a:lnTo>
                <a:lnTo>
                  <a:pt x="933795" y="52092"/>
                </a:lnTo>
                <a:lnTo>
                  <a:pt x="332912" y="52092"/>
                </a:lnTo>
                <a:cubicBezTo>
                  <a:pt x="178213" y="52092"/>
                  <a:pt x="52064" y="178026"/>
                  <a:pt x="52064" y="333022"/>
                </a:cubicBezTo>
                <a:lnTo>
                  <a:pt x="52064" y="3789998"/>
                </a:lnTo>
                <a:lnTo>
                  <a:pt x="0" y="3789998"/>
                </a:lnTo>
                <a:lnTo>
                  <a:pt x="0" y="333022"/>
                </a:lnTo>
                <a:cubicBezTo>
                  <a:pt x="0" y="149330"/>
                  <a:pt x="149288" y="0"/>
                  <a:pt x="332912" y="0"/>
                </a:cubicBezTo>
                <a:lnTo>
                  <a:pt x="2868005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92">
            <a:extLst>
              <a:ext uri="{FF2B5EF4-FFF2-40B4-BE49-F238E27FC236}">
                <a16:creationId xmlns="" xmlns:a16="http://schemas.microsoft.com/office/drawing/2014/main" id="{08D26AAB-0DE1-4B25-A39F-F87713AB1291}"/>
              </a:ext>
            </a:extLst>
          </p:cNvPr>
          <p:cNvSpPr/>
          <p:nvPr/>
        </p:nvSpPr>
        <p:spPr>
          <a:xfrm>
            <a:off x="5926047" y="3340161"/>
            <a:ext cx="2470195" cy="2588731"/>
          </a:xfrm>
          <a:custGeom>
            <a:avLst/>
            <a:gdLst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85859 w 4030770"/>
              <a:gd name="connsiteY12" fmla="*/ 280564 h 3899299"/>
              <a:gd name="connsiteX13" fmla="*/ 933795 w 4030770"/>
              <a:gd name="connsiteY13" fmla="*/ 280564 h 3899299"/>
              <a:gd name="connsiteX14" fmla="*/ 933795 w 4030770"/>
              <a:gd name="connsiteY14" fmla="*/ 161393 h 3899299"/>
              <a:gd name="connsiteX15" fmla="*/ 332912 w 4030770"/>
              <a:gd name="connsiteY15" fmla="*/ 161393 h 3899299"/>
              <a:gd name="connsiteX16" fmla="*/ 52064 w 4030770"/>
              <a:gd name="connsiteY16" fmla="*/ 442323 h 3899299"/>
              <a:gd name="connsiteX17" fmla="*/ 52064 w 4030770"/>
              <a:gd name="connsiteY17" fmla="*/ 3899299 h 3899299"/>
              <a:gd name="connsiteX18" fmla="*/ 0 w 4030770"/>
              <a:gd name="connsiteY18" fmla="*/ 3899299 h 3899299"/>
              <a:gd name="connsiteX19" fmla="*/ 0 w 4030770"/>
              <a:gd name="connsiteY19" fmla="*/ 442323 h 3899299"/>
              <a:gd name="connsiteX20" fmla="*/ 332912 w 4030770"/>
              <a:gd name="connsiteY20" fmla="*/ 109301 h 3899299"/>
              <a:gd name="connsiteX21" fmla="*/ 2868005 w 4030770"/>
              <a:gd name="connsiteY21" fmla="*/ 109301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280564 h 3899299"/>
              <a:gd name="connsiteX13" fmla="*/ 933795 w 4030770"/>
              <a:gd name="connsiteY13" fmla="*/ 161393 h 3899299"/>
              <a:gd name="connsiteX14" fmla="*/ 332912 w 4030770"/>
              <a:gd name="connsiteY14" fmla="*/ 161393 h 3899299"/>
              <a:gd name="connsiteX15" fmla="*/ 52064 w 4030770"/>
              <a:gd name="connsiteY15" fmla="*/ 442323 h 3899299"/>
              <a:gd name="connsiteX16" fmla="*/ 52064 w 4030770"/>
              <a:gd name="connsiteY16" fmla="*/ 3899299 h 3899299"/>
              <a:gd name="connsiteX17" fmla="*/ 0 w 4030770"/>
              <a:gd name="connsiteY17" fmla="*/ 3899299 h 3899299"/>
              <a:gd name="connsiteX18" fmla="*/ 0 w 4030770"/>
              <a:gd name="connsiteY18" fmla="*/ 442323 h 3899299"/>
              <a:gd name="connsiteX19" fmla="*/ 332912 w 4030770"/>
              <a:gd name="connsiteY19" fmla="*/ 109301 h 3899299"/>
              <a:gd name="connsiteX20" fmla="*/ 2868005 w 4030770"/>
              <a:gd name="connsiteY20" fmla="*/ 109301 h 3899299"/>
              <a:gd name="connsiteX21" fmla="*/ 2868005 w 4030770"/>
              <a:gd name="connsiteY21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161393 h 3899299"/>
              <a:gd name="connsiteX13" fmla="*/ 332912 w 4030770"/>
              <a:gd name="connsiteY13" fmla="*/ 161393 h 3899299"/>
              <a:gd name="connsiteX14" fmla="*/ 52064 w 4030770"/>
              <a:gd name="connsiteY14" fmla="*/ 442323 h 3899299"/>
              <a:gd name="connsiteX15" fmla="*/ 52064 w 4030770"/>
              <a:gd name="connsiteY15" fmla="*/ 3899299 h 3899299"/>
              <a:gd name="connsiteX16" fmla="*/ 0 w 4030770"/>
              <a:gd name="connsiteY16" fmla="*/ 3899299 h 3899299"/>
              <a:gd name="connsiteX17" fmla="*/ 0 w 4030770"/>
              <a:gd name="connsiteY17" fmla="*/ 442323 h 3899299"/>
              <a:gd name="connsiteX18" fmla="*/ 332912 w 4030770"/>
              <a:gd name="connsiteY18" fmla="*/ 109301 h 3899299"/>
              <a:gd name="connsiteX19" fmla="*/ 2868005 w 4030770"/>
              <a:gd name="connsiteY19" fmla="*/ 109301 h 3899299"/>
              <a:gd name="connsiteX20" fmla="*/ 2868005 w 4030770"/>
              <a:gd name="connsiteY20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161393 h 3899299"/>
              <a:gd name="connsiteX10" fmla="*/ 985859 w 4030770"/>
              <a:gd name="connsiteY10" fmla="*/ 161393 h 3899299"/>
              <a:gd name="connsiteX11" fmla="*/ 933795 w 4030770"/>
              <a:gd name="connsiteY11" fmla="*/ 161393 h 3899299"/>
              <a:gd name="connsiteX12" fmla="*/ 332912 w 4030770"/>
              <a:gd name="connsiteY12" fmla="*/ 161393 h 3899299"/>
              <a:gd name="connsiteX13" fmla="*/ 52064 w 4030770"/>
              <a:gd name="connsiteY13" fmla="*/ 442323 h 3899299"/>
              <a:gd name="connsiteX14" fmla="*/ 52064 w 4030770"/>
              <a:gd name="connsiteY14" fmla="*/ 3899299 h 3899299"/>
              <a:gd name="connsiteX15" fmla="*/ 0 w 4030770"/>
              <a:gd name="connsiteY15" fmla="*/ 3899299 h 3899299"/>
              <a:gd name="connsiteX16" fmla="*/ 0 w 4030770"/>
              <a:gd name="connsiteY16" fmla="*/ 442323 h 3899299"/>
              <a:gd name="connsiteX17" fmla="*/ 332912 w 4030770"/>
              <a:gd name="connsiteY17" fmla="*/ 109301 h 3899299"/>
              <a:gd name="connsiteX18" fmla="*/ 2868005 w 4030770"/>
              <a:gd name="connsiteY18" fmla="*/ 109301 h 3899299"/>
              <a:gd name="connsiteX19" fmla="*/ 2868005 w 4030770"/>
              <a:gd name="connsiteY19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462875 w 4030770"/>
              <a:gd name="connsiteY8" fmla="*/ 161393 h 3899299"/>
              <a:gd name="connsiteX9" fmla="*/ 985859 w 4030770"/>
              <a:gd name="connsiteY9" fmla="*/ 161393 h 3899299"/>
              <a:gd name="connsiteX10" fmla="*/ 933795 w 4030770"/>
              <a:gd name="connsiteY10" fmla="*/ 161393 h 3899299"/>
              <a:gd name="connsiteX11" fmla="*/ 332912 w 4030770"/>
              <a:gd name="connsiteY11" fmla="*/ 161393 h 3899299"/>
              <a:gd name="connsiteX12" fmla="*/ 52064 w 4030770"/>
              <a:gd name="connsiteY12" fmla="*/ 442323 h 3899299"/>
              <a:gd name="connsiteX13" fmla="*/ 52064 w 4030770"/>
              <a:gd name="connsiteY13" fmla="*/ 3899299 h 3899299"/>
              <a:gd name="connsiteX14" fmla="*/ 0 w 4030770"/>
              <a:gd name="connsiteY14" fmla="*/ 3899299 h 3899299"/>
              <a:gd name="connsiteX15" fmla="*/ 0 w 4030770"/>
              <a:gd name="connsiteY15" fmla="*/ 442323 h 3899299"/>
              <a:gd name="connsiteX16" fmla="*/ 332912 w 4030770"/>
              <a:gd name="connsiteY16" fmla="*/ 109301 h 3899299"/>
              <a:gd name="connsiteX17" fmla="*/ 2868005 w 4030770"/>
              <a:gd name="connsiteY17" fmla="*/ 109301 h 3899299"/>
              <a:gd name="connsiteX18" fmla="*/ 2868005 w 4030770"/>
              <a:gd name="connsiteY18" fmla="*/ 0 h 3899299"/>
              <a:gd name="connsiteX0" fmla="*/ 2868005 w 4030770"/>
              <a:gd name="connsiteY0" fmla="*/ 0 h 3899299"/>
              <a:gd name="connsiteX1" fmla="*/ 2919882 w 4030770"/>
              <a:gd name="connsiteY1" fmla="*/ 109301 h 3899299"/>
              <a:gd name="connsiteX2" fmla="*/ 3860395 w 4030770"/>
              <a:gd name="connsiteY2" fmla="*/ 109301 h 3899299"/>
              <a:gd name="connsiteX3" fmla="*/ 4030770 w 4030770"/>
              <a:gd name="connsiteY3" fmla="*/ 280564 h 3899299"/>
              <a:gd name="connsiteX4" fmla="*/ 3978333 w 4030770"/>
              <a:gd name="connsiteY4" fmla="*/ 280564 h 3899299"/>
              <a:gd name="connsiteX5" fmla="*/ 3860395 w 4030770"/>
              <a:gd name="connsiteY5" fmla="*/ 161393 h 3899299"/>
              <a:gd name="connsiteX6" fmla="*/ 2514939 w 4030770"/>
              <a:gd name="connsiteY6" fmla="*/ 161393 h 3899299"/>
              <a:gd name="connsiteX7" fmla="*/ 2462875 w 4030770"/>
              <a:gd name="connsiteY7" fmla="*/ 161393 h 3899299"/>
              <a:gd name="connsiteX8" fmla="*/ 985859 w 4030770"/>
              <a:gd name="connsiteY8" fmla="*/ 161393 h 3899299"/>
              <a:gd name="connsiteX9" fmla="*/ 933795 w 4030770"/>
              <a:gd name="connsiteY9" fmla="*/ 161393 h 3899299"/>
              <a:gd name="connsiteX10" fmla="*/ 332912 w 4030770"/>
              <a:gd name="connsiteY10" fmla="*/ 161393 h 3899299"/>
              <a:gd name="connsiteX11" fmla="*/ 52064 w 4030770"/>
              <a:gd name="connsiteY11" fmla="*/ 442323 h 3899299"/>
              <a:gd name="connsiteX12" fmla="*/ 52064 w 4030770"/>
              <a:gd name="connsiteY12" fmla="*/ 3899299 h 3899299"/>
              <a:gd name="connsiteX13" fmla="*/ 0 w 4030770"/>
              <a:gd name="connsiteY13" fmla="*/ 3899299 h 3899299"/>
              <a:gd name="connsiteX14" fmla="*/ 0 w 4030770"/>
              <a:gd name="connsiteY14" fmla="*/ 442323 h 3899299"/>
              <a:gd name="connsiteX15" fmla="*/ 332912 w 4030770"/>
              <a:gd name="connsiteY15" fmla="*/ 109301 h 3899299"/>
              <a:gd name="connsiteX16" fmla="*/ 2868005 w 4030770"/>
              <a:gd name="connsiteY16" fmla="*/ 109301 h 3899299"/>
              <a:gd name="connsiteX17" fmla="*/ 2868005 w 4030770"/>
              <a:gd name="connsiteY17" fmla="*/ 0 h 3899299"/>
              <a:gd name="connsiteX0" fmla="*/ 2868005 w 4030770"/>
              <a:gd name="connsiteY0" fmla="*/ 0 h 3789998"/>
              <a:gd name="connsiteX1" fmla="*/ 2919882 w 4030770"/>
              <a:gd name="connsiteY1" fmla="*/ 0 h 3789998"/>
              <a:gd name="connsiteX2" fmla="*/ 3860395 w 4030770"/>
              <a:gd name="connsiteY2" fmla="*/ 0 h 3789998"/>
              <a:gd name="connsiteX3" fmla="*/ 4030770 w 4030770"/>
              <a:gd name="connsiteY3" fmla="*/ 171263 h 3789998"/>
              <a:gd name="connsiteX4" fmla="*/ 3978333 w 4030770"/>
              <a:gd name="connsiteY4" fmla="*/ 171263 h 3789998"/>
              <a:gd name="connsiteX5" fmla="*/ 3860395 w 4030770"/>
              <a:gd name="connsiteY5" fmla="*/ 52092 h 3789998"/>
              <a:gd name="connsiteX6" fmla="*/ 2514939 w 4030770"/>
              <a:gd name="connsiteY6" fmla="*/ 52092 h 3789998"/>
              <a:gd name="connsiteX7" fmla="*/ 2462875 w 4030770"/>
              <a:gd name="connsiteY7" fmla="*/ 52092 h 3789998"/>
              <a:gd name="connsiteX8" fmla="*/ 985859 w 4030770"/>
              <a:gd name="connsiteY8" fmla="*/ 52092 h 3789998"/>
              <a:gd name="connsiteX9" fmla="*/ 933795 w 4030770"/>
              <a:gd name="connsiteY9" fmla="*/ 52092 h 3789998"/>
              <a:gd name="connsiteX10" fmla="*/ 332912 w 4030770"/>
              <a:gd name="connsiteY10" fmla="*/ 52092 h 3789998"/>
              <a:gd name="connsiteX11" fmla="*/ 52064 w 4030770"/>
              <a:gd name="connsiteY11" fmla="*/ 333022 h 3789998"/>
              <a:gd name="connsiteX12" fmla="*/ 52064 w 4030770"/>
              <a:gd name="connsiteY12" fmla="*/ 3789998 h 3789998"/>
              <a:gd name="connsiteX13" fmla="*/ 0 w 4030770"/>
              <a:gd name="connsiteY13" fmla="*/ 3789998 h 3789998"/>
              <a:gd name="connsiteX14" fmla="*/ 0 w 4030770"/>
              <a:gd name="connsiteY14" fmla="*/ 333022 h 3789998"/>
              <a:gd name="connsiteX15" fmla="*/ 332912 w 4030770"/>
              <a:gd name="connsiteY15" fmla="*/ 0 h 3789998"/>
              <a:gd name="connsiteX16" fmla="*/ 2868005 w 4030770"/>
              <a:gd name="connsiteY16" fmla="*/ 0 h 378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0770" h="3789998">
                <a:moveTo>
                  <a:pt x="2868005" y="0"/>
                </a:moveTo>
                <a:lnTo>
                  <a:pt x="2919882" y="0"/>
                </a:lnTo>
                <a:lnTo>
                  <a:pt x="3860395" y="0"/>
                </a:lnTo>
                <a:cubicBezTo>
                  <a:pt x="3949222" y="0"/>
                  <a:pt x="4021999" y="82982"/>
                  <a:pt x="4030770" y="171263"/>
                </a:cubicBezTo>
                <a:lnTo>
                  <a:pt x="3978333" y="171263"/>
                </a:lnTo>
                <a:cubicBezTo>
                  <a:pt x="3969935" y="110947"/>
                  <a:pt x="3920297" y="52092"/>
                  <a:pt x="3860395" y="52092"/>
                </a:cubicBezTo>
                <a:lnTo>
                  <a:pt x="2514939" y="52092"/>
                </a:lnTo>
                <a:lnTo>
                  <a:pt x="2462875" y="52092"/>
                </a:lnTo>
                <a:lnTo>
                  <a:pt x="985859" y="52092"/>
                </a:lnTo>
                <a:lnTo>
                  <a:pt x="933795" y="52092"/>
                </a:lnTo>
                <a:lnTo>
                  <a:pt x="332912" y="52092"/>
                </a:lnTo>
                <a:cubicBezTo>
                  <a:pt x="178213" y="52092"/>
                  <a:pt x="52064" y="178026"/>
                  <a:pt x="52064" y="333022"/>
                </a:cubicBezTo>
                <a:lnTo>
                  <a:pt x="52064" y="3789998"/>
                </a:lnTo>
                <a:lnTo>
                  <a:pt x="0" y="3789998"/>
                </a:lnTo>
                <a:lnTo>
                  <a:pt x="0" y="333022"/>
                </a:lnTo>
                <a:cubicBezTo>
                  <a:pt x="0" y="149330"/>
                  <a:pt x="149288" y="0"/>
                  <a:pt x="332912" y="0"/>
                </a:cubicBezTo>
                <a:lnTo>
                  <a:pt x="2868005" y="0"/>
                </a:lnTo>
                <a:close/>
              </a:path>
            </a:pathLst>
          </a:custGeom>
          <a:solidFill>
            <a:srgbClr val="51315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C24DBD2-1DFD-4F74-8AE5-D02EF7894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3" y="3907870"/>
            <a:ext cx="2032006" cy="301163"/>
          </a:xfrm>
          <a:prstGeom prst="rect">
            <a:avLst/>
          </a:prstGeom>
        </p:spPr>
      </p:pic>
      <p:sp>
        <p:nvSpPr>
          <p:cNvPr id="27" name="Freeform: Shape 88">
            <a:extLst>
              <a:ext uri="{FF2B5EF4-FFF2-40B4-BE49-F238E27FC236}">
                <a16:creationId xmlns="" xmlns:a16="http://schemas.microsoft.com/office/drawing/2014/main" id="{019B1E64-ABC5-44FA-8F45-EB89063CA209}"/>
              </a:ext>
            </a:extLst>
          </p:cNvPr>
          <p:cNvSpPr/>
          <p:nvPr/>
        </p:nvSpPr>
        <p:spPr>
          <a:xfrm>
            <a:off x="4061195" y="5327945"/>
            <a:ext cx="995861" cy="578713"/>
          </a:xfrm>
          <a:custGeom>
            <a:avLst/>
            <a:gdLst>
              <a:gd name="connsiteX0" fmla="*/ 848698 w 2547862"/>
              <a:gd name="connsiteY0" fmla="*/ 0 h 1629540"/>
              <a:gd name="connsiteX1" fmla="*/ 900835 w 2547862"/>
              <a:gd name="connsiteY1" fmla="*/ 0 h 1629540"/>
              <a:gd name="connsiteX2" fmla="*/ 900835 w 2547862"/>
              <a:gd name="connsiteY2" fmla="*/ 121707 h 1629540"/>
              <a:gd name="connsiteX3" fmla="*/ 2214989 w 2547862"/>
              <a:gd name="connsiteY3" fmla="*/ 121707 h 1629540"/>
              <a:gd name="connsiteX4" fmla="*/ 2547862 w 2547862"/>
              <a:gd name="connsiteY4" fmla="*/ 454670 h 1629540"/>
              <a:gd name="connsiteX5" fmla="*/ 2547862 w 2547862"/>
              <a:gd name="connsiteY5" fmla="*/ 1629540 h 1629540"/>
              <a:gd name="connsiteX6" fmla="*/ 2495843 w 2547862"/>
              <a:gd name="connsiteY6" fmla="*/ 1629540 h 1629540"/>
              <a:gd name="connsiteX7" fmla="*/ 2495843 w 2547862"/>
              <a:gd name="connsiteY7" fmla="*/ 454670 h 1629540"/>
              <a:gd name="connsiteX8" fmla="*/ 2214989 w 2547862"/>
              <a:gd name="connsiteY8" fmla="*/ 173790 h 1629540"/>
              <a:gd name="connsiteX9" fmla="*/ 1595009 w 2547862"/>
              <a:gd name="connsiteY9" fmla="*/ 173790 h 1629540"/>
              <a:gd name="connsiteX10" fmla="*/ 1595009 w 2547862"/>
              <a:gd name="connsiteY10" fmla="*/ 293035 h 1629540"/>
              <a:gd name="connsiteX11" fmla="*/ 1542990 w 2547862"/>
              <a:gd name="connsiteY11" fmla="*/ 293035 h 1629540"/>
              <a:gd name="connsiteX12" fmla="*/ 1542990 w 2547862"/>
              <a:gd name="connsiteY12" fmla="*/ 173790 h 1629540"/>
              <a:gd name="connsiteX13" fmla="*/ 170330 w 2547862"/>
              <a:gd name="connsiteY13" fmla="*/ 173790 h 1629540"/>
              <a:gd name="connsiteX14" fmla="*/ 52491 w 2547862"/>
              <a:gd name="connsiteY14" fmla="*/ 293035 h 1629540"/>
              <a:gd name="connsiteX15" fmla="*/ 0 w 2547862"/>
              <a:gd name="connsiteY15" fmla="*/ 293035 h 1629540"/>
              <a:gd name="connsiteX16" fmla="*/ 170330 w 2547862"/>
              <a:gd name="connsiteY16" fmla="*/ 121707 h 1629540"/>
              <a:gd name="connsiteX17" fmla="*/ 848698 w 2547862"/>
              <a:gd name="connsiteY17" fmla="*/ 121707 h 1629540"/>
              <a:gd name="connsiteX0" fmla="*/ 848698 w 2547862"/>
              <a:gd name="connsiteY0" fmla="*/ 0 h 1629540"/>
              <a:gd name="connsiteX1" fmla="*/ 900835 w 2547862"/>
              <a:gd name="connsiteY1" fmla="*/ 121707 h 1629540"/>
              <a:gd name="connsiteX2" fmla="*/ 2214989 w 2547862"/>
              <a:gd name="connsiteY2" fmla="*/ 121707 h 1629540"/>
              <a:gd name="connsiteX3" fmla="*/ 2547862 w 2547862"/>
              <a:gd name="connsiteY3" fmla="*/ 454670 h 1629540"/>
              <a:gd name="connsiteX4" fmla="*/ 2547862 w 2547862"/>
              <a:gd name="connsiteY4" fmla="*/ 1629540 h 1629540"/>
              <a:gd name="connsiteX5" fmla="*/ 2495843 w 2547862"/>
              <a:gd name="connsiteY5" fmla="*/ 1629540 h 1629540"/>
              <a:gd name="connsiteX6" fmla="*/ 2495843 w 2547862"/>
              <a:gd name="connsiteY6" fmla="*/ 454670 h 1629540"/>
              <a:gd name="connsiteX7" fmla="*/ 2214989 w 2547862"/>
              <a:gd name="connsiteY7" fmla="*/ 173790 h 1629540"/>
              <a:gd name="connsiteX8" fmla="*/ 1595009 w 2547862"/>
              <a:gd name="connsiteY8" fmla="*/ 173790 h 1629540"/>
              <a:gd name="connsiteX9" fmla="*/ 1595009 w 2547862"/>
              <a:gd name="connsiteY9" fmla="*/ 293035 h 1629540"/>
              <a:gd name="connsiteX10" fmla="*/ 1542990 w 2547862"/>
              <a:gd name="connsiteY10" fmla="*/ 293035 h 1629540"/>
              <a:gd name="connsiteX11" fmla="*/ 1542990 w 2547862"/>
              <a:gd name="connsiteY11" fmla="*/ 173790 h 1629540"/>
              <a:gd name="connsiteX12" fmla="*/ 170330 w 2547862"/>
              <a:gd name="connsiteY12" fmla="*/ 173790 h 1629540"/>
              <a:gd name="connsiteX13" fmla="*/ 52491 w 2547862"/>
              <a:gd name="connsiteY13" fmla="*/ 293035 h 1629540"/>
              <a:gd name="connsiteX14" fmla="*/ 0 w 2547862"/>
              <a:gd name="connsiteY14" fmla="*/ 293035 h 1629540"/>
              <a:gd name="connsiteX15" fmla="*/ 170330 w 2547862"/>
              <a:gd name="connsiteY15" fmla="*/ 121707 h 1629540"/>
              <a:gd name="connsiteX16" fmla="*/ 848698 w 2547862"/>
              <a:gd name="connsiteY16" fmla="*/ 121707 h 1629540"/>
              <a:gd name="connsiteX17" fmla="*/ 848698 w 2547862"/>
              <a:gd name="connsiteY17" fmla="*/ 0 h 1629540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95009 w 2547862"/>
              <a:gd name="connsiteY9" fmla="*/ 171328 h 1507833"/>
              <a:gd name="connsiteX10" fmla="*/ 1542990 w 2547862"/>
              <a:gd name="connsiteY10" fmla="*/ 171328 h 1507833"/>
              <a:gd name="connsiteX11" fmla="*/ 1542990 w 2547862"/>
              <a:gd name="connsiteY11" fmla="*/ 52083 h 1507833"/>
              <a:gd name="connsiteX12" fmla="*/ 170330 w 2547862"/>
              <a:gd name="connsiteY12" fmla="*/ 52083 h 1507833"/>
              <a:gd name="connsiteX13" fmla="*/ 52491 w 2547862"/>
              <a:gd name="connsiteY13" fmla="*/ 171328 h 1507833"/>
              <a:gd name="connsiteX14" fmla="*/ 0 w 2547862"/>
              <a:gd name="connsiteY14" fmla="*/ 171328 h 1507833"/>
              <a:gd name="connsiteX15" fmla="*/ 170330 w 2547862"/>
              <a:gd name="connsiteY15" fmla="*/ 0 h 1507833"/>
              <a:gd name="connsiteX16" fmla="*/ 848698 w 2547862"/>
              <a:gd name="connsiteY16" fmla="*/ 0 h 1507833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95009 w 2547862"/>
              <a:gd name="connsiteY9" fmla="*/ 171328 h 1507833"/>
              <a:gd name="connsiteX10" fmla="*/ 1542990 w 2547862"/>
              <a:gd name="connsiteY10" fmla="*/ 52083 h 1507833"/>
              <a:gd name="connsiteX11" fmla="*/ 170330 w 2547862"/>
              <a:gd name="connsiteY11" fmla="*/ 52083 h 1507833"/>
              <a:gd name="connsiteX12" fmla="*/ 52491 w 2547862"/>
              <a:gd name="connsiteY12" fmla="*/ 171328 h 1507833"/>
              <a:gd name="connsiteX13" fmla="*/ 0 w 2547862"/>
              <a:gd name="connsiteY13" fmla="*/ 171328 h 1507833"/>
              <a:gd name="connsiteX14" fmla="*/ 170330 w 2547862"/>
              <a:gd name="connsiteY14" fmla="*/ 0 h 1507833"/>
              <a:gd name="connsiteX15" fmla="*/ 848698 w 2547862"/>
              <a:gd name="connsiteY15" fmla="*/ 0 h 1507833"/>
              <a:gd name="connsiteX0" fmla="*/ 848698 w 2547862"/>
              <a:gd name="connsiteY0" fmla="*/ 0 h 1507833"/>
              <a:gd name="connsiteX1" fmla="*/ 900835 w 2547862"/>
              <a:gd name="connsiteY1" fmla="*/ 0 h 1507833"/>
              <a:gd name="connsiteX2" fmla="*/ 2214989 w 2547862"/>
              <a:gd name="connsiteY2" fmla="*/ 0 h 1507833"/>
              <a:gd name="connsiteX3" fmla="*/ 2547862 w 2547862"/>
              <a:gd name="connsiteY3" fmla="*/ 332963 h 1507833"/>
              <a:gd name="connsiteX4" fmla="*/ 2547862 w 2547862"/>
              <a:gd name="connsiteY4" fmla="*/ 1507833 h 1507833"/>
              <a:gd name="connsiteX5" fmla="*/ 2495843 w 2547862"/>
              <a:gd name="connsiteY5" fmla="*/ 1507833 h 1507833"/>
              <a:gd name="connsiteX6" fmla="*/ 2495843 w 2547862"/>
              <a:gd name="connsiteY6" fmla="*/ 332963 h 1507833"/>
              <a:gd name="connsiteX7" fmla="*/ 2214989 w 2547862"/>
              <a:gd name="connsiteY7" fmla="*/ 52083 h 1507833"/>
              <a:gd name="connsiteX8" fmla="*/ 1595009 w 2547862"/>
              <a:gd name="connsiteY8" fmla="*/ 52083 h 1507833"/>
              <a:gd name="connsiteX9" fmla="*/ 1542990 w 2547862"/>
              <a:gd name="connsiteY9" fmla="*/ 52083 h 1507833"/>
              <a:gd name="connsiteX10" fmla="*/ 170330 w 2547862"/>
              <a:gd name="connsiteY10" fmla="*/ 52083 h 1507833"/>
              <a:gd name="connsiteX11" fmla="*/ 52491 w 2547862"/>
              <a:gd name="connsiteY11" fmla="*/ 171328 h 1507833"/>
              <a:gd name="connsiteX12" fmla="*/ 0 w 2547862"/>
              <a:gd name="connsiteY12" fmla="*/ 171328 h 1507833"/>
              <a:gd name="connsiteX13" fmla="*/ 170330 w 2547862"/>
              <a:gd name="connsiteY13" fmla="*/ 0 h 1507833"/>
              <a:gd name="connsiteX14" fmla="*/ 848698 w 2547862"/>
              <a:gd name="connsiteY14" fmla="*/ 0 h 150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862" h="1507833">
                <a:moveTo>
                  <a:pt x="848698" y="0"/>
                </a:moveTo>
                <a:lnTo>
                  <a:pt x="900835" y="0"/>
                </a:lnTo>
                <a:lnTo>
                  <a:pt x="2214989" y="0"/>
                </a:lnTo>
                <a:cubicBezTo>
                  <a:pt x="2398411" y="0"/>
                  <a:pt x="2547862" y="149326"/>
                  <a:pt x="2547862" y="332963"/>
                </a:cubicBezTo>
                <a:lnTo>
                  <a:pt x="2547862" y="1507833"/>
                </a:lnTo>
                <a:lnTo>
                  <a:pt x="2495843" y="1507833"/>
                </a:lnTo>
                <a:lnTo>
                  <a:pt x="2495843" y="332963"/>
                </a:lnTo>
                <a:cubicBezTo>
                  <a:pt x="2495843" y="178175"/>
                  <a:pt x="2369984" y="52083"/>
                  <a:pt x="2214989" y="52083"/>
                </a:cubicBezTo>
                <a:lnTo>
                  <a:pt x="1595009" y="52083"/>
                </a:lnTo>
                <a:lnTo>
                  <a:pt x="1542990" y="52083"/>
                </a:lnTo>
                <a:lnTo>
                  <a:pt x="170330" y="52083"/>
                </a:lnTo>
                <a:cubicBezTo>
                  <a:pt x="110290" y="52083"/>
                  <a:pt x="60748" y="111013"/>
                  <a:pt x="52491" y="171328"/>
                </a:cubicBezTo>
                <a:lnTo>
                  <a:pt x="0" y="171328"/>
                </a:lnTo>
                <a:cubicBezTo>
                  <a:pt x="8729" y="83010"/>
                  <a:pt x="81862" y="0"/>
                  <a:pt x="170330" y="0"/>
                </a:cubicBezTo>
                <a:lnTo>
                  <a:pt x="848698" y="0"/>
                </a:lnTo>
                <a:close/>
              </a:path>
            </a:pathLst>
          </a:custGeom>
          <a:solidFill>
            <a:srgbClr val="0F1B8D"/>
          </a:solidFill>
          <a:ln w="12700">
            <a:solidFill>
              <a:srgbClr val="0D1B8C"/>
            </a:solidFill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2">
            <a:extLst>
              <a:ext uri="{FF2B5EF4-FFF2-40B4-BE49-F238E27FC236}">
                <a16:creationId xmlns="" xmlns:a16="http://schemas.microsoft.com/office/drawing/2014/main" id="{5BFC9A54-7B0F-4E6B-B069-ECF60CA4CC1D}"/>
              </a:ext>
            </a:extLst>
          </p:cNvPr>
          <p:cNvSpPr/>
          <p:nvPr/>
        </p:nvSpPr>
        <p:spPr>
          <a:xfrm>
            <a:off x="5711764" y="2141562"/>
            <a:ext cx="4576831" cy="3787331"/>
          </a:xfrm>
          <a:custGeom>
            <a:avLst/>
            <a:gdLst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85859 w 4030770"/>
              <a:gd name="connsiteY12" fmla="*/ 280564 h 3899299"/>
              <a:gd name="connsiteX13" fmla="*/ 933795 w 4030770"/>
              <a:gd name="connsiteY13" fmla="*/ 280564 h 3899299"/>
              <a:gd name="connsiteX14" fmla="*/ 933795 w 4030770"/>
              <a:gd name="connsiteY14" fmla="*/ 161393 h 3899299"/>
              <a:gd name="connsiteX15" fmla="*/ 332912 w 4030770"/>
              <a:gd name="connsiteY15" fmla="*/ 161393 h 3899299"/>
              <a:gd name="connsiteX16" fmla="*/ 52064 w 4030770"/>
              <a:gd name="connsiteY16" fmla="*/ 442323 h 3899299"/>
              <a:gd name="connsiteX17" fmla="*/ 52064 w 4030770"/>
              <a:gd name="connsiteY17" fmla="*/ 3899299 h 3899299"/>
              <a:gd name="connsiteX18" fmla="*/ 0 w 4030770"/>
              <a:gd name="connsiteY18" fmla="*/ 3899299 h 3899299"/>
              <a:gd name="connsiteX19" fmla="*/ 0 w 4030770"/>
              <a:gd name="connsiteY19" fmla="*/ 442323 h 3899299"/>
              <a:gd name="connsiteX20" fmla="*/ 332912 w 4030770"/>
              <a:gd name="connsiteY20" fmla="*/ 109301 h 3899299"/>
              <a:gd name="connsiteX21" fmla="*/ 2868005 w 4030770"/>
              <a:gd name="connsiteY21" fmla="*/ 109301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280564 h 3899299"/>
              <a:gd name="connsiteX13" fmla="*/ 933795 w 4030770"/>
              <a:gd name="connsiteY13" fmla="*/ 161393 h 3899299"/>
              <a:gd name="connsiteX14" fmla="*/ 332912 w 4030770"/>
              <a:gd name="connsiteY14" fmla="*/ 161393 h 3899299"/>
              <a:gd name="connsiteX15" fmla="*/ 52064 w 4030770"/>
              <a:gd name="connsiteY15" fmla="*/ 442323 h 3899299"/>
              <a:gd name="connsiteX16" fmla="*/ 52064 w 4030770"/>
              <a:gd name="connsiteY16" fmla="*/ 3899299 h 3899299"/>
              <a:gd name="connsiteX17" fmla="*/ 0 w 4030770"/>
              <a:gd name="connsiteY17" fmla="*/ 3899299 h 3899299"/>
              <a:gd name="connsiteX18" fmla="*/ 0 w 4030770"/>
              <a:gd name="connsiteY18" fmla="*/ 442323 h 3899299"/>
              <a:gd name="connsiteX19" fmla="*/ 332912 w 4030770"/>
              <a:gd name="connsiteY19" fmla="*/ 109301 h 3899299"/>
              <a:gd name="connsiteX20" fmla="*/ 2868005 w 4030770"/>
              <a:gd name="connsiteY20" fmla="*/ 109301 h 3899299"/>
              <a:gd name="connsiteX21" fmla="*/ 2868005 w 4030770"/>
              <a:gd name="connsiteY21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280564 h 3899299"/>
              <a:gd name="connsiteX10" fmla="*/ 2462875 w 4030770"/>
              <a:gd name="connsiteY10" fmla="*/ 161393 h 3899299"/>
              <a:gd name="connsiteX11" fmla="*/ 985859 w 4030770"/>
              <a:gd name="connsiteY11" fmla="*/ 161393 h 3899299"/>
              <a:gd name="connsiteX12" fmla="*/ 933795 w 4030770"/>
              <a:gd name="connsiteY12" fmla="*/ 161393 h 3899299"/>
              <a:gd name="connsiteX13" fmla="*/ 332912 w 4030770"/>
              <a:gd name="connsiteY13" fmla="*/ 161393 h 3899299"/>
              <a:gd name="connsiteX14" fmla="*/ 52064 w 4030770"/>
              <a:gd name="connsiteY14" fmla="*/ 442323 h 3899299"/>
              <a:gd name="connsiteX15" fmla="*/ 52064 w 4030770"/>
              <a:gd name="connsiteY15" fmla="*/ 3899299 h 3899299"/>
              <a:gd name="connsiteX16" fmla="*/ 0 w 4030770"/>
              <a:gd name="connsiteY16" fmla="*/ 3899299 h 3899299"/>
              <a:gd name="connsiteX17" fmla="*/ 0 w 4030770"/>
              <a:gd name="connsiteY17" fmla="*/ 442323 h 3899299"/>
              <a:gd name="connsiteX18" fmla="*/ 332912 w 4030770"/>
              <a:gd name="connsiteY18" fmla="*/ 109301 h 3899299"/>
              <a:gd name="connsiteX19" fmla="*/ 2868005 w 4030770"/>
              <a:gd name="connsiteY19" fmla="*/ 109301 h 3899299"/>
              <a:gd name="connsiteX20" fmla="*/ 2868005 w 4030770"/>
              <a:gd name="connsiteY20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514939 w 4030770"/>
              <a:gd name="connsiteY8" fmla="*/ 280564 h 3899299"/>
              <a:gd name="connsiteX9" fmla="*/ 2462875 w 4030770"/>
              <a:gd name="connsiteY9" fmla="*/ 161393 h 3899299"/>
              <a:gd name="connsiteX10" fmla="*/ 985859 w 4030770"/>
              <a:gd name="connsiteY10" fmla="*/ 161393 h 3899299"/>
              <a:gd name="connsiteX11" fmla="*/ 933795 w 4030770"/>
              <a:gd name="connsiteY11" fmla="*/ 161393 h 3899299"/>
              <a:gd name="connsiteX12" fmla="*/ 332912 w 4030770"/>
              <a:gd name="connsiteY12" fmla="*/ 161393 h 3899299"/>
              <a:gd name="connsiteX13" fmla="*/ 52064 w 4030770"/>
              <a:gd name="connsiteY13" fmla="*/ 442323 h 3899299"/>
              <a:gd name="connsiteX14" fmla="*/ 52064 w 4030770"/>
              <a:gd name="connsiteY14" fmla="*/ 3899299 h 3899299"/>
              <a:gd name="connsiteX15" fmla="*/ 0 w 4030770"/>
              <a:gd name="connsiteY15" fmla="*/ 3899299 h 3899299"/>
              <a:gd name="connsiteX16" fmla="*/ 0 w 4030770"/>
              <a:gd name="connsiteY16" fmla="*/ 442323 h 3899299"/>
              <a:gd name="connsiteX17" fmla="*/ 332912 w 4030770"/>
              <a:gd name="connsiteY17" fmla="*/ 109301 h 3899299"/>
              <a:gd name="connsiteX18" fmla="*/ 2868005 w 4030770"/>
              <a:gd name="connsiteY18" fmla="*/ 109301 h 3899299"/>
              <a:gd name="connsiteX19" fmla="*/ 2868005 w 4030770"/>
              <a:gd name="connsiteY19" fmla="*/ 0 h 3899299"/>
              <a:gd name="connsiteX0" fmla="*/ 2868005 w 4030770"/>
              <a:gd name="connsiteY0" fmla="*/ 0 h 3899299"/>
              <a:gd name="connsiteX1" fmla="*/ 2919882 w 4030770"/>
              <a:gd name="connsiteY1" fmla="*/ 0 h 3899299"/>
              <a:gd name="connsiteX2" fmla="*/ 2919882 w 4030770"/>
              <a:gd name="connsiteY2" fmla="*/ 109301 h 3899299"/>
              <a:gd name="connsiteX3" fmla="*/ 3860395 w 4030770"/>
              <a:gd name="connsiteY3" fmla="*/ 109301 h 3899299"/>
              <a:gd name="connsiteX4" fmla="*/ 4030770 w 4030770"/>
              <a:gd name="connsiteY4" fmla="*/ 280564 h 3899299"/>
              <a:gd name="connsiteX5" fmla="*/ 3978333 w 4030770"/>
              <a:gd name="connsiteY5" fmla="*/ 280564 h 3899299"/>
              <a:gd name="connsiteX6" fmla="*/ 3860395 w 4030770"/>
              <a:gd name="connsiteY6" fmla="*/ 161393 h 3899299"/>
              <a:gd name="connsiteX7" fmla="*/ 2514939 w 4030770"/>
              <a:gd name="connsiteY7" fmla="*/ 161393 h 3899299"/>
              <a:gd name="connsiteX8" fmla="*/ 2462875 w 4030770"/>
              <a:gd name="connsiteY8" fmla="*/ 161393 h 3899299"/>
              <a:gd name="connsiteX9" fmla="*/ 985859 w 4030770"/>
              <a:gd name="connsiteY9" fmla="*/ 161393 h 3899299"/>
              <a:gd name="connsiteX10" fmla="*/ 933795 w 4030770"/>
              <a:gd name="connsiteY10" fmla="*/ 161393 h 3899299"/>
              <a:gd name="connsiteX11" fmla="*/ 332912 w 4030770"/>
              <a:gd name="connsiteY11" fmla="*/ 161393 h 3899299"/>
              <a:gd name="connsiteX12" fmla="*/ 52064 w 4030770"/>
              <a:gd name="connsiteY12" fmla="*/ 442323 h 3899299"/>
              <a:gd name="connsiteX13" fmla="*/ 52064 w 4030770"/>
              <a:gd name="connsiteY13" fmla="*/ 3899299 h 3899299"/>
              <a:gd name="connsiteX14" fmla="*/ 0 w 4030770"/>
              <a:gd name="connsiteY14" fmla="*/ 3899299 h 3899299"/>
              <a:gd name="connsiteX15" fmla="*/ 0 w 4030770"/>
              <a:gd name="connsiteY15" fmla="*/ 442323 h 3899299"/>
              <a:gd name="connsiteX16" fmla="*/ 332912 w 4030770"/>
              <a:gd name="connsiteY16" fmla="*/ 109301 h 3899299"/>
              <a:gd name="connsiteX17" fmla="*/ 2868005 w 4030770"/>
              <a:gd name="connsiteY17" fmla="*/ 109301 h 3899299"/>
              <a:gd name="connsiteX18" fmla="*/ 2868005 w 4030770"/>
              <a:gd name="connsiteY18" fmla="*/ 0 h 3899299"/>
              <a:gd name="connsiteX0" fmla="*/ 2868005 w 4030770"/>
              <a:gd name="connsiteY0" fmla="*/ 0 h 3899299"/>
              <a:gd name="connsiteX1" fmla="*/ 2919882 w 4030770"/>
              <a:gd name="connsiteY1" fmla="*/ 109301 h 3899299"/>
              <a:gd name="connsiteX2" fmla="*/ 3860395 w 4030770"/>
              <a:gd name="connsiteY2" fmla="*/ 109301 h 3899299"/>
              <a:gd name="connsiteX3" fmla="*/ 4030770 w 4030770"/>
              <a:gd name="connsiteY3" fmla="*/ 280564 h 3899299"/>
              <a:gd name="connsiteX4" fmla="*/ 3978333 w 4030770"/>
              <a:gd name="connsiteY4" fmla="*/ 280564 h 3899299"/>
              <a:gd name="connsiteX5" fmla="*/ 3860395 w 4030770"/>
              <a:gd name="connsiteY5" fmla="*/ 161393 h 3899299"/>
              <a:gd name="connsiteX6" fmla="*/ 2514939 w 4030770"/>
              <a:gd name="connsiteY6" fmla="*/ 161393 h 3899299"/>
              <a:gd name="connsiteX7" fmla="*/ 2462875 w 4030770"/>
              <a:gd name="connsiteY7" fmla="*/ 161393 h 3899299"/>
              <a:gd name="connsiteX8" fmla="*/ 985859 w 4030770"/>
              <a:gd name="connsiteY8" fmla="*/ 161393 h 3899299"/>
              <a:gd name="connsiteX9" fmla="*/ 933795 w 4030770"/>
              <a:gd name="connsiteY9" fmla="*/ 161393 h 3899299"/>
              <a:gd name="connsiteX10" fmla="*/ 332912 w 4030770"/>
              <a:gd name="connsiteY10" fmla="*/ 161393 h 3899299"/>
              <a:gd name="connsiteX11" fmla="*/ 52064 w 4030770"/>
              <a:gd name="connsiteY11" fmla="*/ 442323 h 3899299"/>
              <a:gd name="connsiteX12" fmla="*/ 52064 w 4030770"/>
              <a:gd name="connsiteY12" fmla="*/ 3899299 h 3899299"/>
              <a:gd name="connsiteX13" fmla="*/ 0 w 4030770"/>
              <a:gd name="connsiteY13" fmla="*/ 3899299 h 3899299"/>
              <a:gd name="connsiteX14" fmla="*/ 0 w 4030770"/>
              <a:gd name="connsiteY14" fmla="*/ 442323 h 3899299"/>
              <a:gd name="connsiteX15" fmla="*/ 332912 w 4030770"/>
              <a:gd name="connsiteY15" fmla="*/ 109301 h 3899299"/>
              <a:gd name="connsiteX16" fmla="*/ 2868005 w 4030770"/>
              <a:gd name="connsiteY16" fmla="*/ 109301 h 3899299"/>
              <a:gd name="connsiteX17" fmla="*/ 2868005 w 4030770"/>
              <a:gd name="connsiteY17" fmla="*/ 0 h 3899299"/>
              <a:gd name="connsiteX0" fmla="*/ 2868005 w 4030770"/>
              <a:gd name="connsiteY0" fmla="*/ 0 h 3789998"/>
              <a:gd name="connsiteX1" fmla="*/ 2919882 w 4030770"/>
              <a:gd name="connsiteY1" fmla="*/ 0 h 3789998"/>
              <a:gd name="connsiteX2" fmla="*/ 3860395 w 4030770"/>
              <a:gd name="connsiteY2" fmla="*/ 0 h 3789998"/>
              <a:gd name="connsiteX3" fmla="*/ 4030770 w 4030770"/>
              <a:gd name="connsiteY3" fmla="*/ 171263 h 3789998"/>
              <a:gd name="connsiteX4" fmla="*/ 3978333 w 4030770"/>
              <a:gd name="connsiteY4" fmla="*/ 171263 h 3789998"/>
              <a:gd name="connsiteX5" fmla="*/ 3860395 w 4030770"/>
              <a:gd name="connsiteY5" fmla="*/ 52092 h 3789998"/>
              <a:gd name="connsiteX6" fmla="*/ 2514939 w 4030770"/>
              <a:gd name="connsiteY6" fmla="*/ 52092 h 3789998"/>
              <a:gd name="connsiteX7" fmla="*/ 2462875 w 4030770"/>
              <a:gd name="connsiteY7" fmla="*/ 52092 h 3789998"/>
              <a:gd name="connsiteX8" fmla="*/ 985859 w 4030770"/>
              <a:gd name="connsiteY8" fmla="*/ 52092 h 3789998"/>
              <a:gd name="connsiteX9" fmla="*/ 933795 w 4030770"/>
              <a:gd name="connsiteY9" fmla="*/ 52092 h 3789998"/>
              <a:gd name="connsiteX10" fmla="*/ 332912 w 4030770"/>
              <a:gd name="connsiteY10" fmla="*/ 52092 h 3789998"/>
              <a:gd name="connsiteX11" fmla="*/ 52064 w 4030770"/>
              <a:gd name="connsiteY11" fmla="*/ 333022 h 3789998"/>
              <a:gd name="connsiteX12" fmla="*/ 52064 w 4030770"/>
              <a:gd name="connsiteY12" fmla="*/ 3789998 h 3789998"/>
              <a:gd name="connsiteX13" fmla="*/ 0 w 4030770"/>
              <a:gd name="connsiteY13" fmla="*/ 3789998 h 3789998"/>
              <a:gd name="connsiteX14" fmla="*/ 0 w 4030770"/>
              <a:gd name="connsiteY14" fmla="*/ 333022 h 3789998"/>
              <a:gd name="connsiteX15" fmla="*/ 332912 w 4030770"/>
              <a:gd name="connsiteY15" fmla="*/ 0 h 3789998"/>
              <a:gd name="connsiteX16" fmla="*/ 2868005 w 4030770"/>
              <a:gd name="connsiteY16" fmla="*/ 0 h 378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0770" h="3789998">
                <a:moveTo>
                  <a:pt x="2868005" y="0"/>
                </a:moveTo>
                <a:lnTo>
                  <a:pt x="2919882" y="0"/>
                </a:lnTo>
                <a:lnTo>
                  <a:pt x="3860395" y="0"/>
                </a:lnTo>
                <a:cubicBezTo>
                  <a:pt x="3949222" y="0"/>
                  <a:pt x="4021999" y="82982"/>
                  <a:pt x="4030770" y="171263"/>
                </a:cubicBezTo>
                <a:lnTo>
                  <a:pt x="3978333" y="171263"/>
                </a:lnTo>
                <a:cubicBezTo>
                  <a:pt x="3969935" y="110947"/>
                  <a:pt x="3920297" y="52092"/>
                  <a:pt x="3860395" y="52092"/>
                </a:cubicBezTo>
                <a:lnTo>
                  <a:pt x="2514939" y="52092"/>
                </a:lnTo>
                <a:lnTo>
                  <a:pt x="2462875" y="52092"/>
                </a:lnTo>
                <a:lnTo>
                  <a:pt x="985859" y="52092"/>
                </a:lnTo>
                <a:lnTo>
                  <a:pt x="933795" y="52092"/>
                </a:lnTo>
                <a:lnTo>
                  <a:pt x="332912" y="52092"/>
                </a:lnTo>
                <a:cubicBezTo>
                  <a:pt x="178213" y="52092"/>
                  <a:pt x="52064" y="178026"/>
                  <a:pt x="52064" y="333022"/>
                </a:cubicBezTo>
                <a:lnTo>
                  <a:pt x="52064" y="3789998"/>
                </a:lnTo>
                <a:lnTo>
                  <a:pt x="0" y="3789998"/>
                </a:lnTo>
                <a:lnTo>
                  <a:pt x="0" y="333022"/>
                </a:lnTo>
                <a:cubicBezTo>
                  <a:pt x="0" y="149330"/>
                  <a:pt x="149288" y="0"/>
                  <a:pt x="332912" y="0"/>
                </a:cubicBezTo>
                <a:lnTo>
                  <a:pt x="2868005" y="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D8C3ECF2-7F28-4DB5-B934-FE8E349E34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b="18076"/>
          <a:stretch/>
        </p:blipFill>
        <p:spPr>
          <a:xfrm>
            <a:off x="6263374" y="886079"/>
            <a:ext cx="2001306" cy="8122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b="14168"/>
          <a:stretch/>
        </p:blipFill>
        <p:spPr>
          <a:xfrm>
            <a:off x="824501" y="2787035"/>
            <a:ext cx="1516818" cy="916713"/>
          </a:xfrm>
          <a:prstGeom prst="rect">
            <a:avLst/>
          </a:prstGeom>
        </p:spPr>
      </p:pic>
      <p:pic>
        <p:nvPicPr>
          <p:cNvPr id="39" name="Bildobjekt 1" descr="Z:\Ingång till servern\Kommunikation\Grafisk profil\LUCEs nya logotyp_ENG och SV\ENG\PNG_for_digital_anvandning\LUCE_RGB_ENG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9"/>
          <a:stretch/>
        </p:blipFill>
        <p:spPr bwMode="auto">
          <a:xfrm>
            <a:off x="1968579" y="1431168"/>
            <a:ext cx="722329" cy="96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Bildobjekt 3" descr="\\uwfpcluster01.uw.lu.se\educ-anb$\Desktop\IDEON Science Park_Screen_POS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81" y="4455184"/>
            <a:ext cx="1258818" cy="73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7745" r="11286" b="21257"/>
          <a:stretch/>
        </p:blipFill>
        <p:spPr>
          <a:xfrm>
            <a:off x="8523437" y="2722270"/>
            <a:ext cx="1466526" cy="660598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408309" y="3520231"/>
            <a:ext cx="1975485" cy="44323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4026" r="24843" b="14112"/>
          <a:stretch/>
        </p:blipFill>
        <p:spPr>
          <a:xfrm>
            <a:off x="3631127" y="5485249"/>
            <a:ext cx="860136" cy="66225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5BB5C957-DBFB-4C33-BC24-20EBA696939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9486" r="24937" b="48656"/>
          <a:stretch/>
        </p:blipFill>
        <p:spPr>
          <a:xfrm>
            <a:off x="2254799" y="4783669"/>
            <a:ext cx="1246714" cy="768324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="" xmlns:a16="http://schemas.microsoft.com/office/drawing/2014/main" id="{18239FA3-45C9-459D-A6AA-C2E1336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223290"/>
            <a:ext cx="8795657" cy="587525"/>
          </a:xfrm>
        </p:spPr>
        <p:txBody>
          <a:bodyPr>
            <a:normAutofit/>
          </a:bodyPr>
          <a:lstStyle/>
          <a:p>
            <a:pPr algn="ctr"/>
            <a:r>
              <a:rPr lang="x-none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s-ES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x-none" sz="2200" dirty="0">
                <a:solidFill>
                  <a:srgbClr val="4F7F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COLABORATION </a:t>
            </a:r>
            <a:r>
              <a:rPr lang="es-ES" sz="20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s-ES" sz="20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INTERNACIONALIZATION</a:t>
            </a:r>
            <a:r>
              <a:rPr lang="es-ES" sz="2000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es-ES" sz="2000" b="1" spc="-110" dirty="0" smtClean="0">
                <a:solidFill>
                  <a:srgbClr val="0120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MEMBERSHIPS </a:t>
            </a:r>
            <a:r>
              <a:rPr lang="x-none" sz="2900" dirty="0">
                <a:solidFill>
                  <a:srgbClr val="4F7FA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62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16928</TotalTime>
  <Words>545</Words>
  <Application>Microsoft Office PowerPoint</Application>
  <PresentationFormat>Panorámica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Roboto</vt:lpstr>
      <vt:lpstr>Tema de Office</vt:lpstr>
      <vt:lpstr>Presentación de PowerPoint</vt:lpstr>
      <vt:lpstr>&lt;/ SCIENTIFIC &amp; TECHNOLOGICAL PARK &gt;</vt:lpstr>
      <vt:lpstr>&lt;/ TIME LINE: BIRTH / TAKE OFF / GROWTH / MATURITY &gt;</vt:lpstr>
      <vt:lpstr>&lt;/ GEOGRAPHIC LOCATION &gt;</vt:lpstr>
      <vt:lpstr>&lt;/ FUNCTIONAL DIAGRAM &gt;</vt:lpstr>
      <vt:lpstr>&lt;/ INCENTIVES FOR R&amp;D PROJECTS AND START-UPS &gt;</vt:lpstr>
      <vt:lpstr>&lt;/ THE TECH PARK AT A GLANCE &gt;</vt:lpstr>
      <vt:lpstr>&lt;/ THEMES IN PROJECTS PORTFOLIO &gt;</vt:lpstr>
      <vt:lpstr>&lt;/ COLABORATION / INTERNACIONALIZATION / MEMBERSHIPS &gt;</vt:lpstr>
      <vt:lpstr>&lt;/ BUILDING AN INNOVATION ECOSYSTEM &gt;</vt:lpstr>
      <vt:lpstr>&lt;/ GAPS IN COLABORATION OPPORTUNITIES &gt;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Puntualización</dc:title>
  <dc:creator>juanps</dc:creator>
  <cp:lastModifiedBy>Rafael Luis Torralbas Ezpeleta</cp:lastModifiedBy>
  <cp:revision>775</cp:revision>
  <dcterms:created xsi:type="dcterms:W3CDTF">2018-06-01T15:46:11Z</dcterms:created>
  <dcterms:modified xsi:type="dcterms:W3CDTF">2022-12-12T01:14:16Z</dcterms:modified>
</cp:coreProperties>
</file>