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25"/>
  </p:notesMasterIdLst>
  <p:sldIdLst>
    <p:sldId id="257" r:id="rId4"/>
    <p:sldId id="258" r:id="rId5"/>
    <p:sldId id="259" r:id="rId6"/>
    <p:sldId id="260" r:id="rId7"/>
    <p:sldId id="261" r:id="rId8"/>
    <p:sldId id="262" r:id="rId9"/>
    <p:sldId id="263" r:id="rId10"/>
    <p:sldId id="264" r:id="rId11"/>
    <p:sldId id="265" r:id="rId12"/>
    <p:sldId id="279" r:id="rId13"/>
    <p:sldId id="266" r:id="rId14"/>
    <p:sldId id="269" r:id="rId15"/>
    <p:sldId id="270" r:id="rId16"/>
    <p:sldId id="271" r:id="rId17"/>
    <p:sldId id="272" r:id="rId18"/>
    <p:sldId id="273" r:id="rId19"/>
    <p:sldId id="274" r:id="rId20"/>
    <p:sldId id="275" r:id="rId21"/>
    <p:sldId id="276" r:id="rId22"/>
    <p:sldId id="277" r:id="rId23"/>
    <p:sldId id="278" r:id="rId24"/>
  </p:sldIdLst>
  <p:sldSz cx="7199313" cy="6480175"/>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EA2A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9" autoAdjust="0"/>
    <p:restoredTop sz="94660"/>
  </p:normalViewPr>
  <p:slideViewPr>
    <p:cSldViewPr snapToGrid="0">
      <p:cViewPr varScale="1">
        <p:scale>
          <a:sx n="124" d="100"/>
          <a:sy n="124" d="100"/>
        </p:scale>
        <p:origin x="-2166" y="-96"/>
      </p:cViewPr>
      <p:guideLst>
        <p:guide orient="horz" pos="2018"/>
        <p:guide pos="2222"/>
      </p:guideLst>
    </p:cSldViewPr>
  </p:slideViewPr>
  <p:notesTextViewPr>
    <p:cViewPr>
      <p:scale>
        <a:sx n="1" d="1"/>
        <a:sy n="1" d="1"/>
      </p:scale>
      <p:origin x="0" y="0"/>
    </p:cViewPr>
  </p:notesTextViewPr>
  <p:sorterViewPr>
    <p:cViewPr varScale="1">
      <p:scale>
        <a:sx n="100" d="100"/>
        <a:sy n="100" d="100"/>
      </p:scale>
      <p:origin x="0" y="-19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DE22F-4374-4485-A35A-BB79197F3A77}" type="doc">
      <dgm:prSet loTypeId="urn:microsoft.com/office/officeart/2005/8/layout/vList3#2" loCatId="list" qsTypeId="urn:microsoft.com/office/officeart/2005/8/quickstyle/simple1" qsCatId="simple" csTypeId="urn:microsoft.com/office/officeart/2005/8/colors/accent0_2" csCatId="mainScheme" phldr="1"/>
      <dgm:spPr/>
      <dgm:t>
        <a:bodyPr/>
        <a:lstStyle/>
        <a:p>
          <a:endParaRPr lang="es-ES"/>
        </a:p>
      </dgm:t>
    </dgm:pt>
    <dgm:pt modelId="{FB532F4A-B79B-498D-B431-87F6E5D8A3BA}">
      <dgm:prSet phldrT="[Texto]" custT="1"/>
      <dgm:spPr/>
      <dgm:t>
        <a:bodyPr/>
        <a:lstStyle/>
        <a:p>
          <a:endParaRPr lang="en-US" sz="1600" b="1" dirty="0"/>
        </a:p>
        <a:p>
          <a:endParaRPr lang="en-US" sz="1600" b="1" dirty="0"/>
        </a:p>
        <a:p>
          <a:r>
            <a:rPr lang="en-US" sz="1600" b="1" dirty="0"/>
            <a:t>&amp;quot; Education is a fundamental right that is the basis of the progress of any country.&amp;quot;</a:t>
          </a:r>
          <a:endParaRPr lang="es-ES" sz="1600" b="1" dirty="0"/>
        </a:p>
        <a:p>
          <a:endParaRPr lang="es-ES" sz="1600" b="1" dirty="0"/>
        </a:p>
        <a:p>
          <a:pPr algn="just"/>
          <a:endParaRPr lang="es-VE" sz="1600" b="1" dirty="0"/>
        </a:p>
        <a:p>
          <a:pPr algn="just"/>
          <a:endParaRPr lang="es-VE" sz="1300" dirty="0"/>
        </a:p>
      </dgm:t>
    </dgm:pt>
    <dgm:pt modelId="{17A3B468-6F00-4894-9D1F-21A7B0FD3B47}" type="parTrans" cxnId="{318B67DC-3478-420A-9F07-1EC81294ED92}">
      <dgm:prSet/>
      <dgm:spPr/>
      <dgm:t>
        <a:bodyPr/>
        <a:lstStyle/>
        <a:p>
          <a:endParaRPr lang="es-ES"/>
        </a:p>
      </dgm:t>
    </dgm:pt>
    <dgm:pt modelId="{1176CA47-EE2E-4228-B4F7-46679F6E05AC}" type="sibTrans" cxnId="{318B67DC-3478-420A-9F07-1EC81294ED92}">
      <dgm:prSet/>
      <dgm:spPr/>
      <dgm:t>
        <a:bodyPr/>
        <a:lstStyle/>
        <a:p>
          <a:endParaRPr lang="es-ES"/>
        </a:p>
      </dgm:t>
    </dgm:pt>
    <dgm:pt modelId="{D96AD1C0-0B95-44F7-B540-33D56DDF9820}">
      <dgm:prSet phldrT="[Texto]" custT="1"/>
      <dgm:spPr/>
      <dgm:t>
        <a:bodyPr/>
        <a:lstStyle/>
        <a:p>
          <a:pPr algn="just"/>
          <a:endParaRPr lang="es-VE" sz="1300" b="1" dirty="0"/>
        </a:p>
        <a:p>
          <a:endParaRPr lang="es-ES" sz="1600" b="1" dirty="0"/>
        </a:p>
        <a:p>
          <a:r>
            <a:rPr lang="en-US" sz="1600" b="1" dirty="0"/>
            <a:t>Higher education must be the responsibility of all governments. CMES – 2009</a:t>
          </a:r>
          <a:endParaRPr lang="es-ES" sz="1600" b="1" dirty="0"/>
        </a:p>
        <a:p>
          <a:r>
            <a:rPr lang="en-US" sz="1600" b="1" dirty="0"/>
            <a:t>Higher education is a social public good, a human and universal right and a duty of the State. CRES 2008/2018</a:t>
          </a:r>
          <a:endParaRPr lang="es-ES" sz="1600" b="1" dirty="0"/>
        </a:p>
        <a:p>
          <a:endParaRPr lang="es-ES" sz="1300" b="1" dirty="0"/>
        </a:p>
        <a:p>
          <a:pPr algn="just"/>
          <a:endParaRPr lang="es-ES" sz="1300" b="1" dirty="0"/>
        </a:p>
      </dgm:t>
    </dgm:pt>
    <dgm:pt modelId="{FB5C10D7-5AE7-4AF8-976D-5B71C63257BE}" type="parTrans" cxnId="{569295D5-DCD9-4D0F-97F8-4FC8AF830E99}">
      <dgm:prSet/>
      <dgm:spPr/>
      <dgm:t>
        <a:bodyPr/>
        <a:lstStyle/>
        <a:p>
          <a:endParaRPr lang="es-ES"/>
        </a:p>
      </dgm:t>
    </dgm:pt>
    <dgm:pt modelId="{54995E76-8439-4858-80C5-5CAC2725C95B}" type="sibTrans" cxnId="{569295D5-DCD9-4D0F-97F8-4FC8AF830E99}">
      <dgm:prSet/>
      <dgm:spPr/>
      <dgm:t>
        <a:bodyPr/>
        <a:lstStyle/>
        <a:p>
          <a:endParaRPr lang="es-ES"/>
        </a:p>
      </dgm:t>
    </dgm:pt>
    <dgm:pt modelId="{FC2ADD9C-9E7B-4430-A66B-892D816133FC}" type="pres">
      <dgm:prSet presAssocID="{408DE22F-4374-4485-A35A-BB79197F3A77}" presName="linearFlow" presStyleCnt="0">
        <dgm:presLayoutVars>
          <dgm:dir/>
          <dgm:resizeHandles val="exact"/>
        </dgm:presLayoutVars>
      </dgm:prSet>
      <dgm:spPr/>
      <dgm:t>
        <a:bodyPr/>
        <a:lstStyle/>
        <a:p>
          <a:endParaRPr lang="es-ES"/>
        </a:p>
      </dgm:t>
    </dgm:pt>
    <dgm:pt modelId="{A68E7263-2CB5-44DA-BE1A-8D97EE27A440}" type="pres">
      <dgm:prSet presAssocID="{FB532F4A-B79B-498D-B431-87F6E5D8A3BA}" presName="composite" presStyleCnt="0"/>
      <dgm:spPr/>
    </dgm:pt>
    <dgm:pt modelId="{15719E16-07F4-463D-82CD-25457D3B98C8}" type="pres">
      <dgm:prSet presAssocID="{FB532F4A-B79B-498D-B431-87F6E5D8A3BA}" presName="imgShp" presStyleLbl="fgImgPlace1" presStyleIdx="0" presStyleCnt="2" custScaleX="36808" custScaleY="36561"/>
      <dgm:spPr/>
    </dgm:pt>
    <dgm:pt modelId="{13920FDA-199A-433C-A97F-0942CE882432}" type="pres">
      <dgm:prSet presAssocID="{FB532F4A-B79B-498D-B431-87F6E5D8A3BA}" presName="txShp" presStyleLbl="node1" presStyleIdx="0" presStyleCnt="2" custScaleX="108287" custScaleY="47007" custLinFactNeighborX="194" custLinFactNeighborY="272">
        <dgm:presLayoutVars>
          <dgm:bulletEnabled val="1"/>
        </dgm:presLayoutVars>
      </dgm:prSet>
      <dgm:spPr/>
      <dgm:t>
        <a:bodyPr/>
        <a:lstStyle/>
        <a:p>
          <a:endParaRPr lang="es-ES"/>
        </a:p>
      </dgm:t>
    </dgm:pt>
    <dgm:pt modelId="{B5749B1F-358D-49BC-A783-F17C7A336D6B}" type="pres">
      <dgm:prSet presAssocID="{1176CA47-EE2E-4228-B4F7-46679F6E05AC}" presName="spacing" presStyleCnt="0"/>
      <dgm:spPr/>
    </dgm:pt>
    <dgm:pt modelId="{CB762B5F-2DC3-48D6-8784-F9B824ABA7ED}" type="pres">
      <dgm:prSet presAssocID="{D96AD1C0-0B95-44F7-B540-33D56DDF9820}" presName="composite" presStyleCnt="0"/>
      <dgm:spPr/>
    </dgm:pt>
    <dgm:pt modelId="{C24660F5-713D-4967-9641-0C365955A3B4}" type="pres">
      <dgm:prSet presAssocID="{D96AD1C0-0B95-44F7-B540-33D56DDF9820}" presName="imgShp" presStyleLbl="fgImgPlace1" presStyleIdx="1" presStyleCnt="2" custScaleX="45921" custScaleY="40334" custLinFactNeighborX="-10146" custLinFactNeighborY="-27459"/>
      <dgm:spPr/>
    </dgm:pt>
    <dgm:pt modelId="{BB7D9A32-F361-4359-A890-06665FE410A0}" type="pres">
      <dgm:prSet presAssocID="{D96AD1C0-0B95-44F7-B540-33D56DDF9820}" presName="txShp" presStyleLbl="node1" presStyleIdx="1" presStyleCnt="2" custScaleX="108759" custScaleY="71993" custLinFactNeighborX="-816" custLinFactNeighborY="-25565">
        <dgm:presLayoutVars>
          <dgm:bulletEnabled val="1"/>
        </dgm:presLayoutVars>
      </dgm:prSet>
      <dgm:spPr/>
      <dgm:t>
        <a:bodyPr/>
        <a:lstStyle/>
        <a:p>
          <a:endParaRPr lang="es-ES"/>
        </a:p>
      </dgm:t>
    </dgm:pt>
  </dgm:ptLst>
  <dgm:cxnLst>
    <dgm:cxn modelId="{318B67DC-3478-420A-9F07-1EC81294ED92}" srcId="{408DE22F-4374-4485-A35A-BB79197F3A77}" destId="{FB532F4A-B79B-498D-B431-87F6E5D8A3BA}" srcOrd="0" destOrd="0" parTransId="{17A3B468-6F00-4894-9D1F-21A7B0FD3B47}" sibTransId="{1176CA47-EE2E-4228-B4F7-46679F6E05AC}"/>
    <dgm:cxn modelId="{54E1AF1B-1282-4616-80E7-00F03B4BD419}" type="presOf" srcId="{408DE22F-4374-4485-A35A-BB79197F3A77}" destId="{FC2ADD9C-9E7B-4430-A66B-892D816133FC}" srcOrd="0" destOrd="0" presId="urn:microsoft.com/office/officeart/2005/8/layout/vList3#2"/>
    <dgm:cxn modelId="{6268F5A7-BCA2-4C41-9342-6C8DAE60761E}" type="presOf" srcId="{D96AD1C0-0B95-44F7-B540-33D56DDF9820}" destId="{BB7D9A32-F361-4359-A890-06665FE410A0}" srcOrd="0" destOrd="0" presId="urn:microsoft.com/office/officeart/2005/8/layout/vList3#2"/>
    <dgm:cxn modelId="{E0C1FEA5-2AED-449C-91C3-5FB00BBA5852}" type="presOf" srcId="{FB532F4A-B79B-498D-B431-87F6E5D8A3BA}" destId="{13920FDA-199A-433C-A97F-0942CE882432}" srcOrd="0" destOrd="0" presId="urn:microsoft.com/office/officeart/2005/8/layout/vList3#2"/>
    <dgm:cxn modelId="{569295D5-DCD9-4D0F-97F8-4FC8AF830E99}" srcId="{408DE22F-4374-4485-A35A-BB79197F3A77}" destId="{D96AD1C0-0B95-44F7-B540-33D56DDF9820}" srcOrd="1" destOrd="0" parTransId="{FB5C10D7-5AE7-4AF8-976D-5B71C63257BE}" sibTransId="{54995E76-8439-4858-80C5-5CAC2725C95B}"/>
    <dgm:cxn modelId="{23BB7F53-C924-47A8-B141-7E862FCDD09E}" type="presParOf" srcId="{FC2ADD9C-9E7B-4430-A66B-892D816133FC}" destId="{A68E7263-2CB5-44DA-BE1A-8D97EE27A440}" srcOrd="0" destOrd="0" presId="urn:microsoft.com/office/officeart/2005/8/layout/vList3#2"/>
    <dgm:cxn modelId="{9CBC7AC1-4B6E-4830-8C52-73F64EDE421B}" type="presParOf" srcId="{A68E7263-2CB5-44DA-BE1A-8D97EE27A440}" destId="{15719E16-07F4-463D-82CD-25457D3B98C8}" srcOrd="0" destOrd="0" presId="urn:microsoft.com/office/officeart/2005/8/layout/vList3#2"/>
    <dgm:cxn modelId="{36CA30F7-96C0-4113-802E-2404D9F783E6}" type="presParOf" srcId="{A68E7263-2CB5-44DA-BE1A-8D97EE27A440}" destId="{13920FDA-199A-433C-A97F-0942CE882432}" srcOrd="1" destOrd="0" presId="urn:microsoft.com/office/officeart/2005/8/layout/vList3#2"/>
    <dgm:cxn modelId="{5B7E3B02-342D-471E-B8AA-F2ABC1B764D8}" type="presParOf" srcId="{FC2ADD9C-9E7B-4430-A66B-892D816133FC}" destId="{B5749B1F-358D-49BC-A783-F17C7A336D6B}" srcOrd="1" destOrd="0" presId="urn:microsoft.com/office/officeart/2005/8/layout/vList3#2"/>
    <dgm:cxn modelId="{BF2E44A6-9A79-4AF7-8765-A0B9CEC979C6}" type="presParOf" srcId="{FC2ADD9C-9E7B-4430-A66B-892D816133FC}" destId="{CB762B5F-2DC3-48D6-8784-F9B824ABA7ED}" srcOrd="2" destOrd="0" presId="urn:microsoft.com/office/officeart/2005/8/layout/vList3#2"/>
    <dgm:cxn modelId="{997DAD68-C0A8-4B63-89D1-4E16ECC49A45}" type="presParOf" srcId="{CB762B5F-2DC3-48D6-8784-F9B824ABA7ED}" destId="{C24660F5-713D-4967-9641-0C365955A3B4}" srcOrd="0" destOrd="0" presId="urn:microsoft.com/office/officeart/2005/8/layout/vList3#2"/>
    <dgm:cxn modelId="{5E0E5F3D-E407-46BF-B3D4-BC104EF40DBB}" type="presParOf" srcId="{CB762B5F-2DC3-48D6-8784-F9B824ABA7ED}" destId="{BB7D9A32-F361-4359-A890-06665FE410A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1F618-6DF0-4A41-907F-EA9D26E72CED}"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s-ES"/>
        </a:p>
      </dgm:t>
    </dgm:pt>
    <dgm:pt modelId="{ED45C98A-34BE-4F8A-929B-9417F9CDA2F8}">
      <dgm:prSet custT="1"/>
      <dgm:spPr/>
      <dgm:t>
        <a:bodyPr/>
        <a:lstStyle/>
        <a:p>
          <a:r>
            <a:rPr lang="en-US" sz="1400" b="1" dirty="0" smtClean="0"/>
            <a:t>Postgraduate studies , doctoral </a:t>
          </a:r>
          <a:r>
            <a:rPr lang="en-US" sz="1400" b="1" dirty="0"/>
            <a:t>programs and postdoctoral research linked to research lines and research projects</a:t>
          </a:r>
          <a:endParaRPr lang="es-ES" sz="1400" b="1" dirty="0"/>
        </a:p>
      </dgm:t>
    </dgm:pt>
    <dgm:pt modelId="{C5AAE503-EB8A-43C9-9087-83F286CF92A2}" type="parTrans" cxnId="{F4955E8B-C006-4DE5-8BA4-6B80BEC6843B}">
      <dgm:prSet/>
      <dgm:spPr/>
      <dgm:t>
        <a:bodyPr/>
        <a:lstStyle/>
        <a:p>
          <a:endParaRPr lang="es-ES"/>
        </a:p>
      </dgm:t>
    </dgm:pt>
    <dgm:pt modelId="{E5C71804-C4F3-4A28-8A18-E7C57A81F9A3}" type="sibTrans" cxnId="{F4955E8B-C006-4DE5-8BA4-6B80BEC6843B}">
      <dgm:prSet/>
      <dgm:spPr/>
      <dgm:t>
        <a:bodyPr/>
        <a:lstStyle/>
        <a:p>
          <a:endParaRPr lang="es-ES"/>
        </a:p>
      </dgm:t>
    </dgm:pt>
    <dgm:pt modelId="{9B7DDF7B-867D-4A7C-99AF-AF162BDC0CBE}">
      <dgm:prSet custT="1"/>
      <dgm:spPr/>
      <dgm:t>
        <a:bodyPr/>
        <a:lstStyle/>
        <a:p>
          <a:r>
            <a:rPr lang="en-US" sz="1600" b="1" dirty="0">
              <a:solidFill>
                <a:schemeClr val="tx1"/>
              </a:solidFill>
            </a:rPr>
            <a:t>International collaboration with institutions of excellence</a:t>
          </a:r>
          <a:endParaRPr lang="es-ES" sz="1600" b="1" dirty="0">
            <a:solidFill>
              <a:schemeClr val="tx1"/>
            </a:solidFill>
          </a:endParaRPr>
        </a:p>
      </dgm:t>
    </dgm:pt>
    <dgm:pt modelId="{53652B1D-87F9-43B7-B423-A13F6C33C43F}" type="parTrans" cxnId="{67FAFBD9-FE89-4238-8468-EE977FC68F86}">
      <dgm:prSet/>
      <dgm:spPr/>
      <dgm:t>
        <a:bodyPr/>
        <a:lstStyle/>
        <a:p>
          <a:endParaRPr lang="es-ES"/>
        </a:p>
      </dgm:t>
    </dgm:pt>
    <dgm:pt modelId="{BF675D63-A77C-437A-B79E-DAF5F5FF57F4}" type="sibTrans" cxnId="{67FAFBD9-FE89-4238-8468-EE977FC68F86}">
      <dgm:prSet/>
      <dgm:spPr/>
      <dgm:t>
        <a:bodyPr/>
        <a:lstStyle/>
        <a:p>
          <a:endParaRPr lang="es-ES"/>
        </a:p>
      </dgm:t>
    </dgm:pt>
    <dgm:pt modelId="{E4457955-1963-475F-96E7-264B574B0949}">
      <dgm:prSet/>
      <dgm:spPr/>
      <dgm:t>
        <a:bodyPr/>
        <a:lstStyle/>
        <a:p>
          <a:r>
            <a:rPr lang="en-US" b="1" dirty="0">
              <a:solidFill>
                <a:srgbClr val="202A56"/>
              </a:solidFill>
            </a:rPr>
            <a:t>Recognitions and awards to students, professors and researchers</a:t>
          </a:r>
          <a:endParaRPr lang="es-ES" b="1" dirty="0">
            <a:solidFill>
              <a:srgbClr val="202A56"/>
            </a:solidFill>
          </a:endParaRPr>
        </a:p>
      </dgm:t>
    </dgm:pt>
    <dgm:pt modelId="{9A062CD3-F6F1-4C29-B3FF-3B60F60DE86F}" type="parTrans" cxnId="{9A5A1A90-54C2-472F-B08A-BF36BEC529DA}">
      <dgm:prSet/>
      <dgm:spPr/>
      <dgm:t>
        <a:bodyPr/>
        <a:lstStyle/>
        <a:p>
          <a:endParaRPr lang="es-ES"/>
        </a:p>
      </dgm:t>
    </dgm:pt>
    <dgm:pt modelId="{8BBEEE9B-A1C9-4B8D-84DD-326E24F2AA44}" type="sibTrans" cxnId="{9A5A1A90-54C2-472F-B08A-BF36BEC529DA}">
      <dgm:prSet/>
      <dgm:spPr/>
      <dgm:t>
        <a:bodyPr/>
        <a:lstStyle/>
        <a:p>
          <a:endParaRPr lang="es-ES"/>
        </a:p>
      </dgm:t>
    </dgm:pt>
    <dgm:pt modelId="{5D77C8C0-F8FE-4948-A1FD-F4DB90EB98C3}">
      <dgm:prSet/>
      <dgm:spPr>
        <a:solidFill>
          <a:srgbClr val="94B824"/>
        </a:solidFill>
      </dgm:spPr>
      <dgm:t>
        <a:bodyPr/>
        <a:lstStyle/>
        <a:p>
          <a:r>
            <a:rPr lang="en-US" b="1" dirty="0">
              <a:solidFill>
                <a:schemeClr val="tx1"/>
              </a:solidFill>
            </a:rPr>
            <a:t>Relationship </a:t>
          </a:r>
          <a:r>
            <a:rPr lang="en-US" b="1" dirty="0" smtClean="0">
              <a:solidFill>
                <a:schemeClr val="tx1"/>
              </a:solidFill>
            </a:rPr>
            <a:t>with the society  and  </a:t>
          </a:r>
          <a:r>
            <a:rPr lang="en-US" b="1" dirty="0">
              <a:solidFill>
                <a:schemeClr val="tx1"/>
              </a:solidFill>
            </a:rPr>
            <a:t>the socio-productive environment to enhance economic and social impacts</a:t>
          </a:r>
          <a:endParaRPr lang="es-ES" b="1" dirty="0">
            <a:solidFill>
              <a:schemeClr val="tx1"/>
            </a:solidFill>
          </a:endParaRPr>
        </a:p>
      </dgm:t>
    </dgm:pt>
    <dgm:pt modelId="{BBC00072-A99C-4E33-8184-B79F4E27EC49}" type="parTrans" cxnId="{31DD3C1D-78FE-4E61-9AB8-037959FB1EAB}">
      <dgm:prSet/>
      <dgm:spPr/>
      <dgm:t>
        <a:bodyPr/>
        <a:lstStyle/>
        <a:p>
          <a:endParaRPr lang="es-ES"/>
        </a:p>
      </dgm:t>
    </dgm:pt>
    <dgm:pt modelId="{94967649-0ED1-476E-A691-588F12C781A6}" type="sibTrans" cxnId="{31DD3C1D-78FE-4E61-9AB8-037959FB1EAB}">
      <dgm:prSet/>
      <dgm:spPr/>
      <dgm:t>
        <a:bodyPr/>
        <a:lstStyle/>
        <a:p>
          <a:endParaRPr lang="es-ES"/>
        </a:p>
      </dgm:t>
    </dgm:pt>
    <dgm:pt modelId="{0E3002FF-8AAC-4777-8F94-8888E7EB0E10}">
      <dgm:prSet/>
      <dgm:spPr>
        <a:solidFill>
          <a:schemeClr val="bg1"/>
        </a:solidFill>
        <a:ln>
          <a:solidFill>
            <a:srgbClr val="3F4A6E"/>
          </a:solidFill>
        </a:ln>
      </dgm:spPr>
      <dgm:t>
        <a:bodyPr/>
        <a:lstStyle/>
        <a:p>
          <a:r>
            <a:rPr lang="en-US" b="1" dirty="0">
              <a:solidFill>
                <a:srgbClr val="202A56"/>
              </a:solidFill>
            </a:rPr>
            <a:t>Environment of debate and control, scientific criticism, rigor, high quality standards and ethical values</a:t>
          </a:r>
          <a:endParaRPr lang="es-ES" b="1" dirty="0">
            <a:solidFill>
              <a:srgbClr val="202A56"/>
            </a:solidFill>
          </a:endParaRPr>
        </a:p>
      </dgm:t>
    </dgm:pt>
    <dgm:pt modelId="{DC3D65F8-0627-40BE-A715-94E1489C209D}" type="parTrans" cxnId="{27859F03-AD6E-4E01-A2D8-2CAE6F1A6B1B}">
      <dgm:prSet/>
      <dgm:spPr/>
      <dgm:t>
        <a:bodyPr/>
        <a:lstStyle/>
        <a:p>
          <a:endParaRPr lang="es-ES"/>
        </a:p>
      </dgm:t>
    </dgm:pt>
    <dgm:pt modelId="{971C821A-3C74-42B9-940F-B8D942C8C338}" type="sibTrans" cxnId="{27859F03-AD6E-4E01-A2D8-2CAE6F1A6B1B}">
      <dgm:prSet/>
      <dgm:spPr/>
      <dgm:t>
        <a:bodyPr/>
        <a:lstStyle/>
        <a:p>
          <a:endParaRPr lang="es-ES"/>
        </a:p>
      </dgm:t>
    </dgm:pt>
    <dgm:pt modelId="{2EF5E82D-AEF4-44FE-ABDD-52C9D4F3A885}">
      <dgm:prSet custT="1"/>
      <dgm:spPr/>
      <dgm:t>
        <a:bodyPr/>
        <a:lstStyle/>
        <a:p>
          <a:r>
            <a:rPr lang="en-US" sz="1300" b="1" dirty="0"/>
            <a:t>Lines of research, priorities and interdisciplinary, transdisciplinary and multidisciplinary projects</a:t>
          </a:r>
        </a:p>
      </dgm:t>
    </dgm:pt>
    <dgm:pt modelId="{271A2D2E-D495-4E3A-8576-D5C1F047285A}" type="sibTrans" cxnId="{6DAD0477-A555-4384-BCC4-531BE5E5116F}">
      <dgm:prSet/>
      <dgm:spPr/>
      <dgm:t>
        <a:bodyPr/>
        <a:lstStyle/>
        <a:p>
          <a:endParaRPr lang="es-ES"/>
        </a:p>
      </dgm:t>
    </dgm:pt>
    <dgm:pt modelId="{D9324723-A7DC-4E68-A7A2-F99CCFB3A88F}" type="parTrans" cxnId="{6DAD0477-A555-4384-BCC4-531BE5E5116F}">
      <dgm:prSet/>
      <dgm:spPr/>
      <dgm:t>
        <a:bodyPr/>
        <a:lstStyle/>
        <a:p>
          <a:endParaRPr lang="es-ES"/>
        </a:p>
      </dgm:t>
    </dgm:pt>
    <dgm:pt modelId="{B44CB062-2E4F-4137-B306-9742A63A352F}" type="pres">
      <dgm:prSet presAssocID="{50E1F618-6DF0-4A41-907F-EA9D26E72CED}" presName="Name0" presStyleCnt="0">
        <dgm:presLayoutVars>
          <dgm:chMax val="7"/>
          <dgm:chPref val="7"/>
          <dgm:dir/>
        </dgm:presLayoutVars>
      </dgm:prSet>
      <dgm:spPr/>
      <dgm:t>
        <a:bodyPr/>
        <a:lstStyle/>
        <a:p>
          <a:endParaRPr lang="es-ES"/>
        </a:p>
      </dgm:t>
    </dgm:pt>
    <dgm:pt modelId="{0C262FD4-AA22-4C2D-8FF8-27CF8354B706}" type="pres">
      <dgm:prSet presAssocID="{50E1F618-6DF0-4A41-907F-EA9D26E72CED}" presName="Name1" presStyleCnt="0"/>
      <dgm:spPr/>
    </dgm:pt>
    <dgm:pt modelId="{7A79A167-678B-4644-B280-1AE935196E62}" type="pres">
      <dgm:prSet presAssocID="{50E1F618-6DF0-4A41-907F-EA9D26E72CED}" presName="cycle" presStyleCnt="0"/>
      <dgm:spPr/>
    </dgm:pt>
    <dgm:pt modelId="{5C9C927D-F6B6-4CE3-8684-2694789AAC17}" type="pres">
      <dgm:prSet presAssocID="{50E1F618-6DF0-4A41-907F-EA9D26E72CED}" presName="srcNode" presStyleLbl="node1" presStyleIdx="0" presStyleCnt="6"/>
      <dgm:spPr/>
    </dgm:pt>
    <dgm:pt modelId="{B60CB73A-0CDC-4040-AB19-4A88327BD5EF}" type="pres">
      <dgm:prSet presAssocID="{50E1F618-6DF0-4A41-907F-EA9D26E72CED}" presName="conn" presStyleLbl="parChTrans1D2" presStyleIdx="0" presStyleCnt="1"/>
      <dgm:spPr/>
      <dgm:t>
        <a:bodyPr/>
        <a:lstStyle/>
        <a:p>
          <a:endParaRPr lang="es-ES"/>
        </a:p>
      </dgm:t>
    </dgm:pt>
    <dgm:pt modelId="{C5DF6E27-51EF-4AB0-AD2C-DFD6FF679A4E}" type="pres">
      <dgm:prSet presAssocID="{50E1F618-6DF0-4A41-907F-EA9D26E72CED}" presName="extraNode" presStyleLbl="node1" presStyleIdx="0" presStyleCnt="6"/>
      <dgm:spPr/>
    </dgm:pt>
    <dgm:pt modelId="{49939D6A-4AF6-473B-B057-FBE561C48F9E}" type="pres">
      <dgm:prSet presAssocID="{50E1F618-6DF0-4A41-907F-EA9D26E72CED}" presName="dstNode" presStyleLbl="node1" presStyleIdx="0" presStyleCnt="6"/>
      <dgm:spPr/>
    </dgm:pt>
    <dgm:pt modelId="{81E9F8D9-4E83-472B-BC23-86B8D8D19BCE}" type="pres">
      <dgm:prSet presAssocID="{2EF5E82D-AEF4-44FE-ABDD-52C9D4F3A885}" presName="text_1" presStyleLbl="node1" presStyleIdx="0" presStyleCnt="6" custScaleX="94833" custLinFactNeighborX="-409">
        <dgm:presLayoutVars>
          <dgm:bulletEnabled val="1"/>
        </dgm:presLayoutVars>
      </dgm:prSet>
      <dgm:spPr/>
      <dgm:t>
        <a:bodyPr/>
        <a:lstStyle/>
        <a:p>
          <a:endParaRPr lang="es-ES"/>
        </a:p>
      </dgm:t>
    </dgm:pt>
    <dgm:pt modelId="{5DD08C4E-3DA6-44EB-B232-3E8B33ED2BF6}" type="pres">
      <dgm:prSet presAssocID="{2EF5E82D-AEF4-44FE-ABDD-52C9D4F3A885}" presName="accent_1" presStyleCnt="0"/>
      <dgm:spPr/>
    </dgm:pt>
    <dgm:pt modelId="{74F19FBE-3E2D-4876-95EE-37ECED748E3A}" type="pres">
      <dgm:prSet presAssocID="{2EF5E82D-AEF4-44FE-ABDD-52C9D4F3A885}" presName="accentRepeatNode" presStyleLbl="solidFgAcc1" presStyleIdx="0" presStyleCnt="6"/>
      <dgm:spPr/>
    </dgm:pt>
    <dgm:pt modelId="{68CC2371-07A7-4695-A986-19F4D4295B86}" type="pres">
      <dgm:prSet presAssocID="{ED45C98A-34BE-4F8A-929B-9417F9CDA2F8}" presName="text_2" presStyleLbl="node1" presStyleIdx="1" presStyleCnt="6" custScaleX="74996" custScaleY="155544" custLinFactNeighborX="-4322" custLinFactNeighborY="-11251">
        <dgm:presLayoutVars>
          <dgm:bulletEnabled val="1"/>
        </dgm:presLayoutVars>
      </dgm:prSet>
      <dgm:spPr/>
      <dgm:t>
        <a:bodyPr/>
        <a:lstStyle/>
        <a:p>
          <a:endParaRPr lang="es-ES"/>
        </a:p>
      </dgm:t>
    </dgm:pt>
    <dgm:pt modelId="{748CD61E-5E69-4A49-9A9A-6C03AACE405E}" type="pres">
      <dgm:prSet presAssocID="{ED45C98A-34BE-4F8A-929B-9417F9CDA2F8}" presName="accent_2" presStyleCnt="0"/>
      <dgm:spPr/>
    </dgm:pt>
    <dgm:pt modelId="{74412667-0464-47A0-8EAA-47867108BA52}" type="pres">
      <dgm:prSet presAssocID="{ED45C98A-34BE-4F8A-929B-9417F9CDA2F8}" presName="accentRepeatNode" presStyleLbl="solidFgAcc1" presStyleIdx="1" presStyleCnt="6"/>
      <dgm:spPr/>
    </dgm:pt>
    <dgm:pt modelId="{8C21497F-593C-4804-AEBD-631DE41C2589}" type="pres">
      <dgm:prSet presAssocID="{9B7DDF7B-867D-4A7C-99AF-AF162BDC0CBE}" presName="text_3" presStyleLbl="node1" presStyleIdx="2" presStyleCnt="6" custScaleX="74401" custLinFactNeighborX="-11464" custLinFactNeighborY="-1288">
        <dgm:presLayoutVars>
          <dgm:bulletEnabled val="1"/>
        </dgm:presLayoutVars>
      </dgm:prSet>
      <dgm:spPr/>
      <dgm:t>
        <a:bodyPr/>
        <a:lstStyle/>
        <a:p>
          <a:endParaRPr lang="es-ES"/>
        </a:p>
      </dgm:t>
    </dgm:pt>
    <dgm:pt modelId="{F1688121-6AE5-4DAE-8969-C739CACEC841}" type="pres">
      <dgm:prSet presAssocID="{9B7DDF7B-867D-4A7C-99AF-AF162BDC0CBE}" presName="accent_3" presStyleCnt="0"/>
      <dgm:spPr/>
    </dgm:pt>
    <dgm:pt modelId="{370FC0C1-B629-4B53-9D5B-3B13BAFDE6F1}" type="pres">
      <dgm:prSet presAssocID="{9B7DDF7B-867D-4A7C-99AF-AF162BDC0CBE}" presName="accentRepeatNode" presStyleLbl="solidFgAcc1" presStyleIdx="2" presStyleCnt="6"/>
      <dgm:spPr/>
    </dgm:pt>
    <dgm:pt modelId="{CF1D87C2-D6C7-4364-8BDB-2A9A259D4DAE}" type="pres">
      <dgm:prSet presAssocID="{E4457955-1963-475F-96E7-264B574B0949}" presName="text_4" presStyleLbl="node1" presStyleIdx="3" presStyleCnt="6" custScaleX="72280" custLinFactNeighborX="-12525" custLinFactNeighborY="4476">
        <dgm:presLayoutVars>
          <dgm:bulletEnabled val="1"/>
        </dgm:presLayoutVars>
      </dgm:prSet>
      <dgm:spPr/>
      <dgm:t>
        <a:bodyPr/>
        <a:lstStyle/>
        <a:p>
          <a:endParaRPr lang="es-ES"/>
        </a:p>
      </dgm:t>
    </dgm:pt>
    <dgm:pt modelId="{F35430BB-54E1-4B6A-95EB-1A0D3B01CDC2}" type="pres">
      <dgm:prSet presAssocID="{E4457955-1963-475F-96E7-264B574B0949}" presName="accent_4" presStyleCnt="0"/>
      <dgm:spPr/>
    </dgm:pt>
    <dgm:pt modelId="{D117140B-84BE-4B1A-887D-97C20D8FC732}" type="pres">
      <dgm:prSet presAssocID="{E4457955-1963-475F-96E7-264B574B0949}" presName="accentRepeatNode" presStyleLbl="solidFgAcc1" presStyleIdx="3" presStyleCnt="6"/>
      <dgm:spPr/>
    </dgm:pt>
    <dgm:pt modelId="{C4753643-3324-4E45-A0EC-2E84DC96CC1E}" type="pres">
      <dgm:prSet presAssocID="{5D77C8C0-F8FE-4948-A1FD-F4DB90EB98C3}" presName="text_5" presStyleLbl="node1" presStyleIdx="4" presStyleCnt="6" custScaleX="91596" custLinFactNeighborX="-2587" custLinFactNeighborY="-1258">
        <dgm:presLayoutVars>
          <dgm:bulletEnabled val="1"/>
        </dgm:presLayoutVars>
      </dgm:prSet>
      <dgm:spPr/>
      <dgm:t>
        <a:bodyPr/>
        <a:lstStyle/>
        <a:p>
          <a:endParaRPr lang="es-ES"/>
        </a:p>
      </dgm:t>
    </dgm:pt>
    <dgm:pt modelId="{8B80916C-6E93-4281-A71A-BCC1A7AC3769}" type="pres">
      <dgm:prSet presAssocID="{5D77C8C0-F8FE-4948-A1FD-F4DB90EB98C3}" presName="accent_5" presStyleCnt="0"/>
      <dgm:spPr/>
    </dgm:pt>
    <dgm:pt modelId="{340E9AC9-0DA6-4CBE-88BC-CF2178B54B4B}" type="pres">
      <dgm:prSet presAssocID="{5D77C8C0-F8FE-4948-A1FD-F4DB90EB98C3}" presName="accentRepeatNode" presStyleLbl="solidFgAcc1" presStyleIdx="4" presStyleCnt="6"/>
      <dgm:spPr/>
    </dgm:pt>
    <dgm:pt modelId="{5513B918-076F-4578-A988-D1D9C9B2CE02}" type="pres">
      <dgm:prSet presAssocID="{0E3002FF-8AAC-4777-8F94-8888E7EB0E10}" presName="text_6" presStyleLbl="node1" presStyleIdx="5" presStyleCnt="6" custScaleX="85674" custLinFactNeighborX="-5519" custLinFactNeighborY="6413">
        <dgm:presLayoutVars>
          <dgm:bulletEnabled val="1"/>
        </dgm:presLayoutVars>
      </dgm:prSet>
      <dgm:spPr/>
      <dgm:t>
        <a:bodyPr/>
        <a:lstStyle/>
        <a:p>
          <a:endParaRPr lang="es-ES"/>
        </a:p>
      </dgm:t>
    </dgm:pt>
    <dgm:pt modelId="{1AD8093F-7CD1-487E-8C31-6F4BA272D946}" type="pres">
      <dgm:prSet presAssocID="{0E3002FF-8AAC-4777-8F94-8888E7EB0E10}" presName="accent_6" presStyleCnt="0"/>
      <dgm:spPr/>
    </dgm:pt>
    <dgm:pt modelId="{F8DDA0F4-8ABC-4D79-B693-CD180325278D}" type="pres">
      <dgm:prSet presAssocID="{0E3002FF-8AAC-4777-8F94-8888E7EB0E10}" presName="accentRepeatNode" presStyleLbl="solidFgAcc1" presStyleIdx="5" presStyleCnt="6"/>
      <dgm:spPr/>
    </dgm:pt>
  </dgm:ptLst>
  <dgm:cxnLst>
    <dgm:cxn modelId="{E3A4CF66-4968-4A2A-856E-52CA15CEA3BE}" type="presOf" srcId="{5D77C8C0-F8FE-4948-A1FD-F4DB90EB98C3}" destId="{C4753643-3324-4E45-A0EC-2E84DC96CC1E}" srcOrd="0" destOrd="0" presId="urn:microsoft.com/office/officeart/2008/layout/VerticalCurvedList"/>
    <dgm:cxn modelId="{31DD3C1D-78FE-4E61-9AB8-037959FB1EAB}" srcId="{50E1F618-6DF0-4A41-907F-EA9D26E72CED}" destId="{5D77C8C0-F8FE-4948-A1FD-F4DB90EB98C3}" srcOrd="4" destOrd="0" parTransId="{BBC00072-A99C-4E33-8184-B79F4E27EC49}" sibTransId="{94967649-0ED1-476E-A691-588F12C781A6}"/>
    <dgm:cxn modelId="{BCEF0A50-61FE-4A34-9E72-1B51BF05F4DE}" type="presOf" srcId="{0E3002FF-8AAC-4777-8F94-8888E7EB0E10}" destId="{5513B918-076F-4578-A988-D1D9C9B2CE02}" srcOrd="0" destOrd="0" presId="urn:microsoft.com/office/officeart/2008/layout/VerticalCurvedList"/>
    <dgm:cxn modelId="{F4955E8B-C006-4DE5-8BA4-6B80BEC6843B}" srcId="{50E1F618-6DF0-4A41-907F-EA9D26E72CED}" destId="{ED45C98A-34BE-4F8A-929B-9417F9CDA2F8}" srcOrd="1" destOrd="0" parTransId="{C5AAE503-EB8A-43C9-9087-83F286CF92A2}" sibTransId="{E5C71804-C4F3-4A28-8A18-E7C57A81F9A3}"/>
    <dgm:cxn modelId="{05F929BC-0B1A-45BA-9AA5-BC78D3DAD9FB}" type="presOf" srcId="{271A2D2E-D495-4E3A-8576-D5C1F047285A}" destId="{B60CB73A-0CDC-4040-AB19-4A88327BD5EF}" srcOrd="0" destOrd="0" presId="urn:microsoft.com/office/officeart/2008/layout/VerticalCurvedList"/>
    <dgm:cxn modelId="{823DD267-DB5E-4B78-B8AE-712792B5A56C}" type="presOf" srcId="{ED45C98A-34BE-4F8A-929B-9417F9CDA2F8}" destId="{68CC2371-07A7-4695-A986-19F4D4295B86}" srcOrd="0" destOrd="0" presId="urn:microsoft.com/office/officeart/2008/layout/VerticalCurvedList"/>
    <dgm:cxn modelId="{67462233-63C0-468E-92D1-C08CF63A1C5E}" type="presOf" srcId="{9B7DDF7B-867D-4A7C-99AF-AF162BDC0CBE}" destId="{8C21497F-593C-4804-AEBD-631DE41C2589}" srcOrd="0" destOrd="0" presId="urn:microsoft.com/office/officeart/2008/layout/VerticalCurvedList"/>
    <dgm:cxn modelId="{9A5A1A90-54C2-472F-B08A-BF36BEC529DA}" srcId="{50E1F618-6DF0-4A41-907F-EA9D26E72CED}" destId="{E4457955-1963-475F-96E7-264B574B0949}" srcOrd="3" destOrd="0" parTransId="{9A062CD3-F6F1-4C29-B3FF-3B60F60DE86F}" sibTransId="{8BBEEE9B-A1C9-4B8D-84DD-326E24F2AA44}"/>
    <dgm:cxn modelId="{6DAD0477-A555-4384-BCC4-531BE5E5116F}" srcId="{50E1F618-6DF0-4A41-907F-EA9D26E72CED}" destId="{2EF5E82D-AEF4-44FE-ABDD-52C9D4F3A885}" srcOrd="0" destOrd="0" parTransId="{D9324723-A7DC-4E68-A7A2-F99CCFB3A88F}" sibTransId="{271A2D2E-D495-4E3A-8576-D5C1F047285A}"/>
    <dgm:cxn modelId="{3F56DA9A-2718-4DD9-B608-AE596C845438}" type="presOf" srcId="{E4457955-1963-475F-96E7-264B574B0949}" destId="{CF1D87C2-D6C7-4364-8BDB-2A9A259D4DAE}" srcOrd="0" destOrd="0" presId="urn:microsoft.com/office/officeart/2008/layout/VerticalCurvedList"/>
    <dgm:cxn modelId="{E13A9A6F-7FDC-40B7-A909-667B15B2065B}" type="presOf" srcId="{2EF5E82D-AEF4-44FE-ABDD-52C9D4F3A885}" destId="{81E9F8D9-4E83-472B-BC23-86B8D8D19BCE}" srcOrd="0" destOrd="0" presId="urn:microsoft.com/office/officeart/2008/layout/VerticalCurvedList"/>
    <dgm:cxn modelId="{3E4F5332-03EA-49B3-A2F6-49373C319C23}" type="presOf" srcId="{50E1F618-6DF0-4A41-907F-EA9D26E72CED}" destId="{B44CB062-2E4F-4137-B306-9742A63A352F}" srcOrd="0" destOrd="0" presId="urn:microsoft.com/office/officeart/2008/layout/VerticalCurvedList"/>
    <dgm:cxn modelId="{67FAFBD9-FE89-4238-8468-EE977FC68F86}" srcId="{50E1F618-6DF0-4A41-907F-EA9D26E72CED}" destId="{9B7DDF7B-867D-4A7C-99AF-AF162BDC0CBE}" srcOrd="2" destOrd="0" parTransId="{53652B1D-87F9-43B7-B423-A13F6C33C43F}" sibTransId="{BF675D63-A77C-437A-B79E-DAF5F5FF57F4}"/>
    <dgm:cxn modelId="{27859F03-AD6E-4E01-A2D8-2CAE6F1A6B1B}" srcId="{50E1F618-6DF0-4A41-907F-EA9D26E72CED}" destId="{0E3002FF-8AAC-4777-8F94-8888E7EB0E10}" srcOrd="5" destOrd="0" parTransId="{DC3D65F8-0627-40BE-A715-94E1489C209D}" sibTransId="{971C821A-3C74-42B9-940F-B8D942C8C338}"/>
    <dgm:cxn modelId="{16148CA9-39DF-4480-AAD6-69AC85FECFA7}" type="presParOf" srcId="{B44CB062-2E4F-4137-B306-9742A63A352F}" destId="{0C262FD4-AA22-4C2D-8FF8-27CF8354B706}" srcOrd="0" destOrd="0" presId="urn:microsoft.com/office/officeart/2008/layout/VerticalCurvedList"/>
    <dgm:cxn modelId="{61E6D9D8-BB50-44E2-87F9-45F013C70DA8}" type="presParOf" srcId="{0C262FD4-AA22-4C2D-8FF8-27CF8354B706}" destId="{7A79A167-678B-4644-B280-1AE935196E62}" srcOrd="0" destOrd="0" presId="urn:microsoft.com/office/officeart/2008/layout/VerticalCurvedList"/>
    <dgm:cxn modelId="{CBEF0742-9FF4-4D55-80B7-747BAECCA8CE}" type="presParOf" srcId="{7A79A167-678B-4644-B280-1AE935196E62}" destId="{5C9C927D-F6B6-4CE3-8684-2694789AAC17}" srcOrd="0" destOrd="0" presId="urn:microsoft.com/office/officeart/2008/layout/VerticalCurvedList"/>
    <dgm:cxn modelId="{18EE8B5D-AB91-4439-9E03-88DA6D767930}" type="presParOf" srcId="{7A79A167-678B-4644-B280-1AE935196E62}" destId="{B60CB73A-0CDC-4040-AB19-4A88327BD5EF}" srcOrd="1" destOrd="0" presId="urn:microsoft.com/office/officeart/2008/layout/VerticalCurvedList"/>
    <dgm:cxn modelId="{42F413C4-8349-4F2F-ADDE-CA94E31C17D6}" type="presParOf" srcId="{7A79A167-678B-4644-B280-1AE935196E62}" destId="{C5DF6E27-51EF-4AB0-AD2C-DFD6FF679A4E}" srcOrd="2" destOrd="0" presId="urn:microsoft.com/office/officeart/2008/layout/VerticalCurvedList"/>
    <dgm:cxn modelId="{88C6D8D7-68CE-40E3-A030-04CC32307F9B}" type="presParOf" srcId="{7A79A167-678B-4644-B280-1AE935196E62}" destId="{49939D6A-4AF6-473B-B057-FBE561C48F9E}" srcOrd="3" destOrd="0" presId="urn:microsoft.com/office/officeart/2008/layout/VerticalCurvedList"/>
    <dgm:cxn modelId="{A5F81FA3-4063-4CEC-9578-AC992A78FFE0}" type="presParOf" srcId="{0C262FD4-AA22-4C2D-8FF8-27CF8354B706}" destId="{81E9F8D9-4E83-472B-BC23-86B8D8D19BCE}" srcOrd="1" destOrd="0" presId="urn:microsoft.com/office/officeart/2008/layout/VerticalCurvedList"/>
    <dgm:cxn modelId="{846B9A28-1DDC-4188-AC91-1F7D88118479}" type="presParOf" srcId="{0C262FD4-AA22-4C2D-8FF8-27CF8354B706}" destId="{5DD08C4E-3DA6-44EB-B232-3E8B33ED2BF6}" srcOrd="2" destOrd="0" presId="urn:microsoft.com/office/officeart/2008/layout/VerticalCurvedList"/>
    <dgm:cxn modelId="{F27B1430-C405-4E03-8367-8C57D739D702}" type="presParOf" srcId="{5DD08C4E-3DA6-44EB-B232-3E8B33ED2BF6}" destId="{74F19FBE-3E2D-4876-95EE-37ECED748E3A}" srcOrd="0" destOrd="0" presId="urn:microsoft.com/office/officeart/2008/layout/VerticalCurvedList"/>
    <dgm:cxn modelId="{266FCC27-9E47-4262-9368-F582B4B24789}" type="presParOf" srcId="{0C262FD4-AA22-4C2D-8FF8-27CF8354B706}" destId="{68CC2371-07A7-4695-A986-19F4D4295B86}" srcOrd="3" destOrd="0" presId="urn:microsoft.com/office/officeart/2008/layout/VerticalCurvedList"/>
    <dgm:cxn modelId="{DCEC773E-87E2-4C47-8788-BBAC12353069}" type="presParOf" srcId="{0C262FD4-AA22-4C2D-8FF8-27CF8354B706}" destId="{748CD61E-5E69-4A49-9A9A-6C03AACE405E}" srcOrd="4" destOrd="0" presId="urn:microsoft.com/office/officeart/2008/layout/VerticalCurvedList"/>
    <dgm:cxn modelId="{511F5E46-482B-4121-B687-576EAA8A678F}" type="presParOf" srcId="{748CD61E-5E69-4A49-9A9A-6C03AACE405E}" destId="{74412667-0464-47A0-8EAA-47867108BA52}" srcOrd="0" destOrd="0" presId="urn:microsoft.com/office/officeart/2008/layout/VerticalCurvedList"/>
    <dgm:cxn modelId="{BD452925-CE50-4207-83D5-771B4E4A7041}" type="presParOf" srcId="{0C262FD4-AA22-4C2D-8FF8-27CF8354B706}" destId="{8C21497F-593C-4804-AEBD-631DE41C2589}" srcOrd="5" destOrd="0" presId="urn:microsoft.com/office/officeart/2008/layout/VerticalCurvedList"/>
    <dgm:cxn modelId="{4A18FF8E-5C4B-4FB7-A1CC-A598F59ECA8D}" type="presParOf" srcId="{0C262FD4-AA22-4C2D-8FF8-27CF8354B706}" destId="{F1688121-6AE5-4DAE-8969-C739CACEC841}" srcOrd="6" destOrd="0" presId="urn:microsoft.com/office/officeart/2008/layout/VerticalCurvedList"/>
    <dgm:cxn modelId="{449E300C-90D2-482D-9618-64335F00D48F}" type="presParOf" srcId="{F1688121-6AE5-4DAE-8969-C739CACEC841}" destId="{370FC0C1-B629-4B53-9D5B-3B13BAFDE6F1}" srcOrd="0" destOrd="0" presId="urn:microsoft.com/office/officeart/2008/layout/VerticalCurvedList"/>
    <dgm:cxn modelId="{462BC5D9-23B4-492B-B68D-26266A031FEE}" type="presParOf" srcId="{0C262FD4-AA22-4C2D-8FF8-27CF8354B706}" destId="{CF1D87C2-D6C7-4364-8BDB-2A9A259D4DAE}" srcOrd="7" destOrd="0" presId="urn:microsoft.com/office/officeart/2008/layout/VerticalCurvedList"/>
    <dgm:cxn modelId="{739D7C14-252E-4566-928A-E7247ACE093F}" type="presParOf" srcId="{0C262FD4-AA22-4C2D-8FF8-27CF8354B706}" destId="{F35430BB-54E1-4B6A-95EB-1A0D3B01CDC2}" srcOrd="8" destOrd="0" presId="urn:microsoft.com/office/officeart/2008/layout/VerticalCurvedList"/>
    <dgm:cxn modelId="{8DA73FB3-8579-458C-9402-5CBA1177DF4A}" type="presParOf" srcId="{F35430BB-54E1-4B6A-95EB-1A0D3B01CDC2}" destId="{D117140B-84BE-4B1A-887D-97C20D8FC732}" srcOrd="0" destOrd="0" presId="urn:microsoft.com/office/officeart/2008/layout/VerticalCurvedList"/>
    <dgm:cxn modelId="{7E5D20D5-A915-467B-A67A-EB2602060F30}" type="presParOf" srcId="{0C262FD4-AA22-4C2D-8FF8-27CF8354B706}" destId="{C4753643-3324-4E45-A0EC-2E84DC96CC1E}" srcOrd="9" destOrd="0" presId="urn:microsoft.com/office/officeart/2008/layout/VerticalCurvedList"/>
    <dgm:cxn modelId="{29CA3F3E-A36C-40D4-B54D-CA6DA95527C3}" type="presParOf" srcId="{0C262FD4-AA22-4C2D-8FF8-27CF8354B706}" destId="{8B80916C-6E93-4281-A71A-BCC1A7AC3769}" srcOrd="10" destOrd="0" presId="urn:microsoft.com/office/officeart/2008/layout/VerticalCurvedList"/>
    <dgm:cxn modelId="{78BE7C06-E190-4B5E-9FA3-284C171CFB94}" type="presParOf" srcId="{8B80916C-6E93-4281-A71A-BCC1A7AC3769}" destId="{340E9AC9-0DA6-4CBE-88BC-CF2178B54B4B}" srcOrd="0" destOrd="0" presId="urn:microsoft.com/office/officeart/2008/layout/VerticalCurvedList"/>
    <dgm:cxn modelId="{CB725B89-A56C-4D05-8738-E98B266832A2}" type="presParOf" srcId="{0C262FD4-AA22-4C2D-8FF8-27CF8354B706}" destId="{5513B918-076F-4578-A988-D1D9C9B2CE02}" srcOrd="11" destOrd="0" presId="urn:microsoft.com/office/officeart/2008/layout/VerticalCurvedList"/>
    <dgm:cxn modelId="{1A86D7BD-E235-48C3-A496-2BF26C79EBDF}" type="presParOf" srcId="{0C262FD4-AA22-4C2D-8FF8-27CF8354B706}" destId="{1AD8093F-7CD1-487E-8C31-6F4BA272D946}" srcOrd="12" destOrd="0" presId="urn:microsoft.com/office/officeart/2008/layout/VerticalCurvedList"/>
    <dgm:cxn modelId="{2E51AB25-8B2B-4D35-85BD-75B9484B52C6}" type="presParOf" srcId="{1AD8093F-7CD1-487E-8C31-6F4BA272D946}" destId="{F8DDA0F4-8ABC-4D79-B693-CD18032527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20FDA-199A-433C-A97F-0942CE882432}">
      <dsp:nvSpPr>
        <dsp:cNvPr id="0" name=""/>
        <dsp:cNvSpPr/>
      </dsp:nvSpPr>
      <dsp:spPr>
        <a:xfrm rot="10800000">
          <a:off x="1164772" y="932823"/>
          <a:ext cx="5300058" cy="115788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6212" tIns="60960" rIns="113792" bIns="60960" numCol="1" spcCol="1270" anchor="ctr" anchorCtr="0">
          <a:noAutofit/>
        </a:bodyPr>
        <a:lstStyle/>
        <a:p>
          <a:pPr lvl="0" defTabSz="711200">
            <a:lnSpc>
              <a:spcPct val="90000"/>
            </a:lnSpc>
            <a:spcBef>
              <a:spcPct val="0"/>
            </a:spcBef>
            <a:spcAft>
              <a:spcPct val="35000"/>
            </a:spcAft>
          </a:pPr>
          <a:endParaRPr lang="en-US" sz="1600" b="1" kern="1200" dirty="0"/>
        </a:p>
        <a:p>
          <a:pPr lvl="0" defTabSz="711200">
            <a:lnSpc>
              <a:spcPct val="90000"/>
            </a:lnSpc>
            <a:spcBef>
              <a:spcPct val="0"/>
            </a:spcBef>
            <a:spcAft>
              <a:spcPct val="35000"/>
            </a:spcAft>
          </a:pPr>
          <a:endParaRPr lang="en-US" sz="1600" b="1" kern="1200" dirty="0"/>
        </a:p>
        <a:p>
          <a:pPr lvl="0" defTabSz="711200">
            <a:lnSpc>
              <a:spcPct val="90000"/>
            </a:lnSpc>
            <a:spcBef>
              <a:spcPct val="0"/>
            </a:spcBef>
            <a:spcAft>
              <a:spcPct val="35000"/>
            </a:spcAft>
          </a:pPr>
          <a:r>
            <a:rPr lang="en-US" sz="1600" b="1" kern="1200" dirty="0"/>
            <a:t>&amp;quot; Education is a fundamental right that is the basis of the progress of any country.&amp;quot;</a:t>
          </a:r>
          <a:endParaRPr lang="es-ES" sz="1600" b="1" kern="1200" dirty="0"/>
        </a:p>
        <a:p>
          <a:pPr lvl="0" defTabSz="711200">
            <a:lnSpc>
              <a:spcPct val="90000"/>
            </a:lnSpc>
            <a:spcBef>
              <a:spcPct val="0"/>
            </a:spcBef>
            <a:spcAft>
              <a:spcPct val="35000"/>
            </a:spcAft>
          </a:pPr>
          <a:endParaRPr lang="es-ES" sz="1600" b="1" kern="1200" dirty="0"/>
        </a:p>
        <a:p>
          <a:pPr lvl="0" algn="just" defTabSz="711200">
            <a:lnSpc>
              <a:spcPct val="90000"/>
            </a:lnSpc>
            <a:spcBef>
              <a:spcPct val="0"/>
            </a:spcBef>
            <a:spcAft>
              <a:spcPct val="35000"/>
            </a:spcAft>
          </a:pPr>
          <a:endParaRPr lang="es-VE" sz="1600" b="1" kern="1200" dirty="0"/>
        </a:p>
        <a:p>
          <a:pPr lvl="0" algn="just" defTabSz="711200">
            <a:lnSpc>
              <a:spcPct val="90000"/>
            </a:lnSpc>
            <a:spcBef>
              <a:spcPct val="0"/>
            </a:spcBef>
            <a:spcAft>
              <a:spcPct val="35000"/>
            </a:spcAft>
          </a:pPr>
          <a:endParaRPr lang="es-VE" sz="1300" kern="1200" dirty="0"/>
        </a:p>
      </dsp:txBody>
      <dsp:txXfrm rot="10800000">
        <a:off x="1454243" y="932823"/>
        <a:ext cx="5010587" cy="1157885"/>
      </dsp:txXfrm>
    </dsp:sp>
    <dsp:sp modelId="{15719E16-07F4-463D-82CD-25457D3B98C8}">
      <dsp:nvSpPr>
        <dsp:cNvPr id="0" name=""/>
        <dsp:cNvSpPr/>
      </dsp:nvSpPr>
      <dsp:spPr>
        <a:xfrm>
          <a:off x="904747" y="1054777"/>
          <a:ext cx="906662" cy="900577"/>
        </a:xfrm>
        <a:prstGeom prst="ellipse">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7D9A32-F361-4359-A890-06665FE410A0}">
      <dsp:nvSpPr>
        <dsp:cNvPr id="0" name=""/>
        <dsp:cNvSpPr/>
      </dsp:nvSpPr>
      <dsp:spPr>
        <a:xfrm rot="10800000">
          <a:off x="1154129" y="2189576"/>
          <a:ext cx="5323160" cy="1773345"/>
        </a:xfrm>
        <a:prstGeom prst="homePlat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6212" tIns="49530" rIns="92456" bIns="49530" numCol="1" spcCol="1270" anchor="ctr" anchorCtr="0">
          <a:noAutofit/>
        </a:bodyPr>
        <a:lstStyle/>
        <a:p>
          <a:pPr lvl="0" algn="just" defTabSz="577850">
            <a:lnSpc>
              <a:spcPct val="90000"/>
            </a:lnSpc>
            <a:spcBef>
              <a:spcPct val="0"/>
            </a:spcBef>
            <a:spcAft>
              <a:spcPct val="35000"/>
            </a:spcAft>
          </a:pPr>
          <a:endParaRPr lang="es-VE" sz="1300" b="1" kern="1200" dirty="0"/>
        </a:p>
        <a:p>
          <a:pPr lvl="0" defTabSz="577850">
            <a:lnSpc>
              <a:spcPct val="90000"/>
            </a:lnSpc>
            <a:spcBef>
              <a:spcPct val="0"/>
            </a:spcBef>
            <a:spcAft>
              <a:spcPct val="35000"/>
            </a:spcAft>
          </a:pPr>
          <a:endParaRPr lang="es-ES" sz="1600" b="1" kern="1200" dirty="0"/>
        </a:p>
        <a:p>
          <a:pPr lvl="0" defTabSz="577850">
            <a:lnSpc>
              <a:spcPct val="90000"/>
            </a:lnSpc>
            <a:spcBef>
              <a:spcPct val="0"/>
            </a:spcBef>
            <a:spcAft>
              <a:spcPct val="35000"/>
            </a:spcAft>
          </a:pPr>
          <a:r>
            <a:rPr lang="en-US" sz="1600" b="1" kern="1200" dirty="0"/>
            <a:t>Higher education must be the responsibility of all governments. CMES – 2009</a:t>
          </a:r>
          <a:endParaRPr lang="es-ES" sz="1600" b="1" kern="1200" dirty="0"/>
        </a:p>
        <a:p>
          <a:pPr lvl="0" defTabSz="577850">
            <a:lnSpc>
              <a:spcPct val="90000"/>
            </a:lnSpc>
            <a:spcBef>
              <a:spcPct val="0"/>
            </a:spcBef>
            <a:spcAft>
              <a:spcPct val="35000"/>
            </a:spcAft>
          </a:pPr>
          <a:r>
            <a:rPr lang="en-US" sz="1600" b="1" kern="1200" dirty="0"/>
            <a:t>Higher education is a social public good, a human and universal right and a duty of the State. CRES 2008/2018</a:t>
          </a:r>
          <a:endParaRPr lang="es-ES" sz="1600" b="1" kern="1200" dirty="0"/>
        </a:p>
        <a:p>
          <a:pPr lvl="0" defTabSz="577850">
            <a:lnSpc>
              <a:spcPct val="90000"/>
            </a:lnSpc>
            <a:spcBef>
              <a:spcPct val="0"/>
            </a:spcBef>
            <a:spcAft>
              <a:spcPct val="35000"/>
            </a:spcAft>
          </a:pPr>
          <a:endParaRPr lang="es-ES" sz="1300" b="1" kern="1200" dirty="0"/>
        </a:p>
        <a:p>
          <a:pPr lvl="0" algn="just" defTabSz="577850">
            <a:lnSpc>
              <a:spcPct val="90000"/>
            </a:lnSpc>
            <a:spcBef>
              <a:spcPct val="0"/>
            </a:spcBef>
            <a:spcAft>
              <a:spcPct val="35000"/>
            </a:spcAft>
          </a:pPr>
          <a:endParaRPr lang="es-ES" sz="1300" b="1" kern="1200" dirty="0"/>
        </a:p>
      </dsp:txBody>
      <dsp:txXfrm rot="10800000">
        <a:off x="1597465" y="2189576"/>
        <a:ext cx="4879824" cy="1773345"/>
      </dsp:txXfrm>
    </dsp:sp>
    <dsp:sp modelId="{C24660F5-713D-4967-9641-0C365955A3B4}">
      <dsp:nvSpPr>
        <dsp:cNvPr id="0" name=""/>
        <dsp:cNvSpPr/>
      </dsp:nvSpPr>
      <dsp:spPr>
        <a:xfrm>
          <a:off x="592935" y="2532838"/>
          <a:ext cx="1131135" cy="993515"/>
        </a:xfrm>
        <a:prstGeom prst="ellipse">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CB73A-0CDC-4040-AB19-4A88327BD5EF}">
      <dsp:nvSpPr>
        <dsp:cNvPr id="0" name=""/>
        <dsp:cNvSpPr/>
      </dsp:nvSpPr>
      <dsp:spPr>
        <a:xfrm>
          <a:off x="-4942809" y="-768699"/>
          <a:ext cx="5975183" cy="5975183"/>
        </a:xfrm>
        <a:prstGeom prst="blockArc">
          <a:avLst>
            <a:gd name="adj1" fmla="val 18900000"/>
            <a:gd name="adj2" fmla="val 2700000"/>
            <a:gd name="adj3" fmla="val 361"/>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9F8D9-4E83-472B-BC23-86B8D8D19BCE}">
      <dsp:nvSpPr>
        <dsp:cNvPr id="0" name=""/>
        <dsp:cNvSpPr/>
      </dsp:nvSpPr>
      <dsp:spPr>
        <a:xfrm>
          <a:off x="557088" y="233693"/>
          <a:ext cx="5463463" cy="467210"/>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848" tIns="33020" rIns="33020" bIns="33020" numCol="1" spcCol="1270" anchor="ctr" anchorCtr="0">
          <a:noAutofit/>
        </a:bodyPr>
        <a:lstStyle/>
        <a:p>
          <a:pPr lvl="0" algn="l" defTabSz="577850">
            <a:lnSpc>
              <a:spcPct val="90000"/>
            </a:lnSpc>
            <a:spcBef>
              <a:spcPct val="0"/>
            </a:spcBef>
            <a:spcAft>
              <a:spcPct val="35000"/>
            </a:spcAft>
          </a:pPr>
          <a:r>
            <a:rPr lang="en-US" sz="1300" b="1" kern="1200" dirty="0"/>
            <a:t>Lines of research, priorities and interdisciplinary, transdisciplinary and multidisciplinary projects</a:t>
          </a:r>
        </a:p>
      </dsp:txBody>
      <dsp:txXfrm>
        <a:off x="557088" y="233693"/>
        <a:ext cx="5463463" cy="467210"/>
      </dsp:txXfrm>
    </dsp:sp>
    <dsp:sp modelId="{74F19FBE-3E2D-4876-95EE-37ECED748E3A}">
      <dsp:nvSpPr>
        <dsp:cNvPr id="0" name=""/>
        <dsp:cNvSpPr/>
      </dsp:nvSpPr>
      <dsp:spPr>
        <a:xfrm>
          <a:off x="139806" y="175292"/>
          <a:ext cx="584012" cy="584012"/>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C2371-07A7-4695-A986-19F4D4295B86}">
      <dsp:nvSpPr>
        <dsp:cNvPr id="0" name=""/>
        <dsp:cNvSpPr/>
      </dsp:nvSpPr>
      <dsp:spPr>
        <a:xfrm>
          <a:off x="1255949" y="752100"/>
          <a:ext cx="4032407" cy="726717"/>
        </a:xfrm>
        <a:prstGeom prst="rect">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848"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t>Postgraduate studies , doctoral </a:t>
          </a:r>
          <a:r>
            <a:rPr lang="en-US" sz="1400" b="1" kern="1200" dirty="0"/>
            <a:t>programs and postdoctoral research linked to research lines and research projects</a:t>
          </a:r>
          <a:endParaRPr lang="es-ES" sz="1400" b="1" kern="1200" dirty="0"/>
        </a:p>
      </dsp:txBody>
      <dsp:txXfrm>
        <a:off x="1255949" y="752100"/>
        <a:ext cx="4032407" cy="726717"/>
      </dsp:txXfrm>
    </dsp:sp>
    <dsp:sp modelId="{74412667-0464-47A0-8EAA-47867108BA52}">
      <dsp:nvSpPr>
        <dsp:cNvPr id="0" name=""/>
        <dsp:cNvSpPr/>
      </dsp:nvSpPr>
      <dsp:spPr>
        <a:xfrm>
          <a:off x="524118" y="876018"/>
          <a:ext cx="584012" cy="584012"/>
        </a:xfrm>
        <a:prstGeom prst="ellipse">
          <a:avLst/>
        </a:prstGeom>
        <a:solidFill>
          <a:schemeClr val="lt1">
            <a:hueOff val="0"/>
            <a:satOff val="0"/>
            <a:lumOff val="0"/>
            <a:alphaOff val="0"/>
          </a:schemeClr>
        </a:solidFill>
        <a:ln w="25400" cap="flat" cmpd="sng" algn="ctr">
          <a:solidFill>
            <a:schemeClr val="accent2">
              <a:shade val="50000"/>
              <a:hueOff val="-13283"/>
              <a:satOff val="-2425"/>
              <a:lumOff val="14036"/>
              <a:alphaOff val="0"/>
            </a:schemeClr>
          </a:solidFill>
          <a:prstDash val="solid"/>
        </a:ln>
        <a:effectLst/>
      </dsp:spPr>
      <dsp:style>
        <a:lnRef idx="2">
          <a:scrgbClr r="0" g="0" b="0"/>
        </a:lnRef>
        <a:fillRef idx="1">
          <a:scrgbClr r="0" g="0" b="0"/>
        </a:fillRef>
        <a:effectRef idx="0">
          <a:scrgbClr r="0" g="0" b="0"/>
        </a:effectRef>
        <a:fontRef idx="minor"/>
      </dsp:style>
    </dsp:sp>
    <dsp:sp modelId="{8C21497F-593C-4804-AEBD-631DE41C2589}">
      <dsp:nvSpPr>
        <dsp:cNvPr id="0" name=""/>
        <dsp:cNvSpPr/>
      </dsp:nvSpPr>
      <dsp:spPr>
        <a:xfrm>
          <a:off x="1061321" y="1629128"/>
          <a:ext cx="3869665" cy="467210"/>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848" tIns="40640" rIns="40640" bIns="4064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rPr>
            <a:t>International collaboration with institutions of excellence</a:t>
          </a:r>
          <a:endParaRPr lang="es-ES" sz="1600" b="1" kern="1200" dirty="0">
            <a:solidFill>
              <a:schemeClr val="tx1"/>
            </a:solidFill>
          </a:endParaRPr>
        </a:p>
      </dsp:txBody>
      <dsp:txXfrm>
        <a:off x="1061321" y="1629128"/>
        <a:ext cx="3869665" cy="467210"/>
      </dsp:txXfrm>
    </dsp:sp>
    <dsp:sp modelId="{370FC0C1-B629-4B53-9D5B-3B13BAFDE6F1}">
      <dsp:nvSpPr>
        <dsp:cNvPr id="0" name=""/>
        <dsp:cNvSpPr/>
      </dsp:nvSpPr>
      <dsp:spPr>
        <a:xfrm>
          <a:off x="699854" y="1576745"/>
          <a:ext cx="584012" cy="584012"/>
        </a:xfrm>
        <a:prstGeom prst="ellipse">
          <a:avLst/>
        </a:prstGeom>
        <a:solidFill>
          <a:schemeClr val="lt1">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sp>
    <dsp:sp modelId="{CF1D87C2-D6C7-4364-8BDB-2A9A259D4DAE}">
      <dsp:nvSpPr>
        <dsp:cNvPr id="0" name=""/>
        <dsp:cNvSpPr/>
      </dsp:nvSpPr>
      <dsp:spPr>
        <a:xfrm>
          <a:off x="1061295" y="2356341"/>
          <a:ext cx="3759350" cy="467210"/>
        </a:xfrm>
        <a:prstGeom prst="rect">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848" tIns="35560" rIns="35560" bIns="35560" numCol="1" spcCol="1270" anchor="ctr" anchorCtr="0">
          <a:noAutofit/>
        </a:bodyPr>
        <a:lstStyle/>
        <a:p>
          <a:pPr lvl="0" algn="l" defTabSz="622300">
            <a:lnSpc>
              <a:spcPct val="90000"/>
            </a:lnSpc>
            <a:spcBef>
              <a:spcPct val="0"/>
            </a:spcBef>
            <a:spcAft>
              <a:spcPct val="35000"/>
            </a:spcAft>
          </a:pPr>
          <a:r>
            <a:rPr lang="en-US" sz="1400" b="1" kern="1200" dirty="0">
              <a:solidFill>
                <a:srgbClr val="202A56"/>
              </a:solidFill>
            </a:rPr>
            <a:t>Recognitions and awards to students, professors and researchers</a:t>
          </a:r>
          <a:endParaRPr lang="es-ES" sz="1400" b="1" kern="1200" dirty="0">
            <a:solidFill>
              <a:srgbClr val="202A56"/>
            </a:solidFill>
          </a:endParaRPr>
        </a:p>
      </dsp:txBody>
      <dsp:txXfrm>
        <a:off x="1061295" y="2356341"/>
        <a:ext cx="3759350" cy="467210"/>
      </dsp:txXfrm>
    </dsp:sp>
    <dsp:sp modelId="{D117140B-84BE-4B1A-887D-97C20D8FC732}">
      <dsp:nvSpPr>
        <dsp:cNvPr id="0" name=""/>
        <dsp:cNvSpPr/>
      </dsp:nvSpPr>
      <dsp:spPr>
        <a:xfrm>
          <a:off x="699854" y="2277027"/>
          <a:ext cx="584012" cy="584012"/>
        </a:xfrm>
        <a:prstGeom prst="ellipse">
          <a:avLst/>
        </a:prstGeom>
        <a:solidFill>
          <a:schemeClr val="lt1">
            <a:hueOff val="0"/>
            <a:satOff val="0"/>
            <a:lumOff val="0"/>
            <a:alphaOff val="0"/>
          </a:schemeClr>
        </a:solid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sp>
    <dsp:sp modelId="{C4753643-3324-4E45-A0EC-2E84DC96CC1E}">
      <dsp:nvSpPr>
        <dsp:cNvPr id="0" name=""/>
        <dsp:cNvSpPr/>
      </dsp:nvSpPr>
      <dsp:spPr>
        <a:xfrm>
          <a:off x="902960" y="3030277"/>
          <a:ext cx="4924960" cy="467210"/>
        </a:xfrm>
        <a:prstGeom prst="rect">
          <a:avLst/>
        </a:prstGeom>
        <a:solidFill>
          <a:srgbClr val="94B82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848" tIns="35560" rIns="35560" bIns="35560" numCol="1" spcCol="1270" anchor="ctr" anchorCtr="0">
          <a:noAutofit/>
        </a:bodyPr>
        <a:lstStyle/>
        <a:p>
          <a:pPr lvl="0" algn="l" defTabSz="622300">
            <a:lnSpc>
              <a:spcPct val="90000"/>
            </a:lnSpc>
            <a:spcBef>
              <a:spcPct val="0"/>
            </a:spcBef>
            <a:spcAft>
              <a:spcPct val="35000"/>
            </a:spcAft>
          </a:pPr>
          <a:r>
            <a:rPr lang="en-US" sz="1400" b="1" kern="1200" dirty="0">
              <a:solidFill>
                <a:schemeClr val="tx1"/>
              </a:solidFill>
            </a:rPr>
            <a:t>Relationship </a:t>
          </a:r>
          <a:r>
            <a:rPr lang="en-US" sz="1400" b="1" kern="1200" dirty="0" smtClean="0">
              <a:solidFill>
                <a:schemeClr val="tx1"/>
              </a:solidFill>
            </a:rPr>
            <a:t>with the society  and  </a:t>
          </a:r>
          <a:r>
            <a:rPr lang="en-US" sz="1400" b="1" kern="1200" dirty="0">
              <a:solidFill>
                <a:schemeClr val="tx1"/>
              </a:solidFill>
            </a:rPr>
            <a:t>the socio-productive environment to enhance economic and social impacts</a:t>
          </a:r>
          <a:endParaRPr lang="es-ES" sz="1400" b="1" kern="1200" dirty="0">
            <a:solidFill>
              <a:schemeClr val="tx1"/>
            </a:solidFill>
          </a:endParaRPr>
        </a:p>
      </dsp:txBody>
      <dsp:txXfrm>
        <a:off x="902960" y="3030277"/>
        <a:ext cx="4924960" cy="467210"/>
      </dsp:txXfrm>
    </dsp:sp>
    <dsp:sp modelId="{340E9AC9-0DA6-4CBE-88BC-CF2178B54B4B}">
      <dsp:nvSpPr>
        <dsp:cNvPr id="0" name=""/>
        <dsp:cNvSpPr/>
      </dsp:nvSpPr>
      <dsp:spPr>
        <a:xfrm>
          <a:off x="524118" y="2977753"/>
          <a:ext cx="584012" cy="584012"/>
        </a:xfrm>
        <a:prstGeom prst="ellipse">
          <a:avLst/>
        </a:prstGeom>
        <a:solidFill>
          <a:schemeClr val="lt1">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sp>
    <dsp:sp modelId="{5513B918-076F-4578-A988-D1D9C9B2CE02}">
      <dsp:nvSpPr>
        <dsp:cNvPr id="0" name=""/>
        <dsp:cNvSpPr/>
      </dsp:nvSpPr>
      <dsp:spPr>
        <a:xfrm>
          <a:off x="526525" y="3766843"/>
          <a:ext cx="4935800" cy="467210"/>
        </a:xfrm>
        <a:prstGeom prst="rect">
          <a:avLst/>
        </a:prstGeom>
        <a:solidFill>
          <a:schemeClr val="bg1"/>
        </a:solidFill>
        <a:ln w="25400" cap="flat" cmpd="sng" algn="ctr">
          <a:solidFill>
            <a:srgbClr val="3F4A6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0848" tIns="35560" rIns="35560" bIns="35560" numCol="1" spcCol="1270" anchor="ctr" anchorCtr="0">
          <a:noAutofit/>
        </a:bodyPr>
        <a:lstStyle/>
        <a:p>
          <a:pPr lvl="0" algn="l" defTabSz="622300">
            <a:lnSpc>
              <a:spcPct val="90000"/>
            </a:lnSpc>
            <a:spcBef>
              <a:spcPct val="0"/>
            </a:spcBef>
            <a:spcAft>
              <a:spcPct val="35000"/>
            </a:spcAft>
          </a:pPr>
          <a:r>
            <a:rPr lang="en-US" sz="1400" b="1" kern="1200" dirty="0">
              <a:solidFill>
                <a:srgbClr val="202A56"/>
              </a:solidFill>
            </a:rPr>
            <a:t>Environment of debate and control, scientific criticism, rigor, high quality standards and ethical values</a:t>
          </a:r>
          <a:endParaRPr lang="es-ES" sz="1400" b="1" kern="1200" dirty="0">
            <a:solidFill>
              <a:srgbClr val="202A56"/>
            </a:solidFill>
          </a:endParaRPr>
        </a:p>
      </dsp:txBody>
      <dsp:txXfrm>
        <a:off x="526525" y="3766843"/>
        <a:ext cx="4935800" cy="467210"/>
      </dsp:txXfrm>
    </dsp:sp>
    <dsp:sp modelId="{F8DDA0F4-8ABC-4D79-B693-CD180325278D}">
      <dsp:nvSpPr>
        <dsp:cNvPr id="0" name=""/>
        <dsp:cNvSpPr/>
      </dsp:nvSpPr>
      <dsp:spPr>
        <a:xfrm>
          <a:off x="139806" y="3678479"/>
          <a:ext cx="584012" cy="584012"/>
        </a:xfrm>
        <a:prstGeom prst="ellipse">
          <a:avLst/>
        </a:prstGeom>
        <a:solidFill>
          <a:schemeClr val="lt1">
            <a:hueOff val="0"/>
            <a:satOff val="0"/>
            <a:lumOff val="0"/>
            <a:alphaOff val="0"/>
          </a:schemeClr>
        </a:solidFill>
        <a:ln w="25400" cap="flat" cmpd="sng" algn="ctr">
          <a:solidFill>
            <a:schemeClr val="accent2">
              <a:shade val="50000"/>
              <a:hueOff val="-13283"/>
              <a:satOff val="-2425"/>
              <a:lumOff val="140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86"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1048887"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3E6DA-5826-4D4D-88DD-135D0E66ED35}" type="datetimeFigureOut">
              <a:rPr lang="es-ES" smtClean="0"/>
              <a:t>20/03/2023</a:t>
            </a:fld>
            <a:endParaRPr lang="es-ES"/>
          </a:p>
        </p:txBody>
      </p:sp>
      <p:sp>
        <p:nvSpPr>
          <p:cNvPr id="1048888" name="Marcador de imagen de diapositiva 3"/>
          <p:cNvSpPr>
            <a:spLocks noGrp="1" noRot="1" noChangeAspect="1"/>
          </p:cNvSpPr>
          <p:nvPr>
            <p:ph type="sldImg" idx="2"/>
          </p:nvPr>
        </p:nvSpPr>
        <p:spPr>
          <a:xfrm>
            <a:off x="1716088" y="1143000"/>
            <a:ext cx="3425825" cy="3086100"/>
          </a:xfrm>
          <a:prstGeom prst="rect">
            <a:avLst/>
          </a:prstGeom>
          <a:noFill/>
          <a:ln w="12700">
            <a:solidFill>
              <a:prstClr val="black"/>
            </a:solidFill>
          </a:ln>
        </p:spPr>
        <p:txBody>
          <a:bodyPr vert="horz" lIns="91440" tIns="45720" rIns="91440" bIns="45720" rtlCol="0" anchor="ctr"/>
          <a:lstStyle/>
          <a:p>
            <a:endParaRPr lang="es-ES"/>
          </a:p>
        </p:txBody>
      </p:sp>
      <p:sp>
        <p:nvSpPr>
          <p:cNvPr id="1048889"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90"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1048891"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7FA95-371E-4505-B62D-8208DF3E46A9}" type="slidenum">
              <a:rPr lang="es-ES" smtClean="0"/>
              <a:t>‹Nº›</a:t>
            </a:fld>
            <a:endParaRPr lang="es-ES"/>
          </a:p>
        </p:txBody>
      </p:sp>
    </p:spTree>
    <p:extLst>
      <p:ext uri="{BB962C8B-B14F-4D97-AF65-F5344CB8AC3E}">
        <p14:creationId xmlns:p14="http://schemas.microsoft.com/office/powerpoint/2010/main" val="204187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1 Marcador de imagen de diapositiva"/>
          <p:cNvSpPr>
            <a:spLocks noGrp="1" noRot="1" noChangeAspect="1"/>
          </p:cNvSpPr>
          <p:nvPr>
            <p:ph type="sldImg"/>
          </p:nvPr>
        </p:nvSpPr>
        <p:spPr>
          <a:xfrm>
            <a:off x="1716088" y="1143000"/>
            <a:ext cx="3425825" cy="3086100"/>
          </a:xfrm>
        </p:spPr>
      </p:sp>
      <p:sp>
        <p:nvSpPr>
          <p:cNvPr id="1048588" name="2 Marcador de notas"/>
          <p:cNvSpPr>
            <a:spLocks noGrp="1"/>
          </p:cNvSpPr>
          <p:nvPr>
            <p:ph type="body" idx="1"/>
          </p:nvPr>
        </p:nvSpPr>
        <p:spPr/>
        <p:txBody>
          <a:bodyPr/>
          <a:lstStyle/>
          <a:p>
            <a:endParaRPr lang="es-ES" dirty="0"/>
          </a:p>
        </p:txBody>
      </p:sp>
      <p:sp>
        <p:nvSpPr>
          <p:cNvPr id="1048589" name="3 Marcador de número de diapositiva"/>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pPr>
            <a:fld id="{DC0F5ECD-2585-4D5F-A231-CBD835E503FD}" type="slidenum">
              <a:rPr kumimoji="0" lang="es-E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pPr>
              <a:t>1</a:t>
            </a:fld>
            <a:endParaRPr kumimoji="0" lang="es-E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1 Marcador de imagen de diapositiva"/>
          <p:cNvSpPr>
            <a:spLocks noGrp="1" noRot="1" noChangeAspect="1" noTextEdit="1"/>
          </p:cNvSpPr>
          <p:nvPr>
            <p:ph type="sldImg"/>
          </p:nvPr>
        </p:nvSpPr>
        <p:spPr>
          <a:xfrm>
            <a:off x="1714500" y="1143000"/>
            <a:ext cx="3429000" cy="3086100"/>
          </a:xfrm>
          <a:ln>
            <a:solidFill>
              <a:srgbClr val="000000"/>
            </a:solidFill>
            <a:miter lim="800000"/>
            <a:headEnd/>
            <a:tailEnd/>
          </a:ln>
        </p:spPr>
      </p:sp>
      <p:sp>
        <p:nvSpPr>
          <p:cNvPr id="1048648" name="2 Marcador de notas"/>
          <p:cNvSpPr>
            <a:spLocks noGrp="1"/>
          </p:cNvSpPr>
          <p:nvPr>
            <p:ph type="body" idx="1"/>
          </p:nvPr>
        </p:nvSpPr>
        <p:spPr>
          <a:noFill/>
        </p:spPr>
        <p:txBody>
          <a:bodyPr/>
          <a:lstStyle/>
          <a:p>
            <a:pPr>
              <a:spcBef>
                <a:spcPct val="0"/>
              </a:spcBef>
            </a:pPr>
            <a:endParaRPr lang="es-CR" altLang="en-US"/>
          </a:p>
        </p:txBody>
      </p:sp>
      <p:sp>
        <p:nvSpPr>
          <p:cNvPr id="1048649" name="3 Marcador de número de diapositiva"/>
          <p:cNvSpPr>
            <a:spLocks noGrp="1"/>
          </p:cNvSpPr>
          <p:nvPr>
            <p:ph type="sldNum" sz="quarter" idx="4294967295"/>
          </p:nvPr>
        </p:nvSpPr>
        <p:spPr bwMode="auto">
          <a:xfrm>
            <a:off x="0" y="0"/>
            <a:ext cx="0" cy="0"/>
          </a:xfrm>
          <a:prstGeom prst="rect">
            <a:avLst/>
          </a:prstGeom>
          <a:noFill/>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685800" indent="-263525">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054100" indent="-2095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476375" indent="-2095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1898650" indent="-2095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355850" indent="-20955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813050" indent="-20955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270250" indent="-20955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727450" indent="-20955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hangingPunct="1">
              <a:spcBef>
                <a:spcPct val="0"/>
              </a:spcBef>
              <a:buClrTx/>
              <a:buSzTx/>
              <a:buFontTx/>
              <a:buNone/>
            </a:pPr>
            <a:fld id="{8074E66D-4766-4B70-998E-20BCBA9A4309}" type="slidenum">
              <a:rPr lang="es-ES_tradnl" altLang="en-US" sz="1800">
                <a:solidFill>
                  <a:schemeClr val="tx1"/>
                </a:solidFill>
                <a:latin typeface="Arial" panose="020B0604020202020204" pitchFamily="34" charset="0"/>
              </a:rPr>
              <a:pPr eaLnBrk="1" hangingPunct="1">
                <a:spcBef>
                  <a:spcPct val="0"/>
                </a:spcBef>
                <a:buClrTx/>
                <a:buSzTx/>
                <a:buFontTx/>
                <a:buNone/>
              </a:pPr>
              <a:t>8</a:t>
            </a:fld>
            <a:endParaRPr lang="es-ES_tradnl" altLang="en-US" sz="180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Marcador de imagen de diapositiva 1"/>
          <p:cNvSpPr>
            <a:spLocks noGrp="1" noRot="1" noChangeAspect="1" noTextEdit="1"/>
          </p:cNvSpPr>
          <p:nvPr>
            <p:ph type="sldImg"/>
          </p:nvPr>
        </p:nvSpPr>
        <p:spPr bwMode="auto">
          <a:noFill/>
          <a:ln>
            <a:solidFill>
              <a:srgbClr val="000000"/>
            </a:solidFill>
            <a:miter lim="800000"/>
            <a:headEnd/>
            <a:tailEnd/>
          </a:ln>
        </p:spPr>
      </p:sp>
      <p:sp>
        <p:nvSpPr>
          <p:cNvPr id="1048663" name="Marcador de notas 2"/>
          <p:cNvSpPr>
            <a:spLocks noGrp="1"/>
          </p:cNvSpPr>
          <p:nvPr>
            <p:ph type="body" idx="1"/>
          </p:nvPr>
        </p:nvSpPr>
        <p:spPr bwMode="auto"/>
        <p:txBody>
          <a:bodyPr wrap="square" numCol="1" anchor="t" anchorCtr="0" compatLnSpc="1">
            <a:prstTxWarp prst="textNoShape">
              <a:avLst/>
            </a:prstTxWarp>
            <a:normAutofit lnSpcReduction="10000"/>
          </a:bodyPr>
          <a:lstStyle/>
          <a:p>
            <a:r>
              <a:rPr lang="es-ES_tradnl" dirty="0"/>
              <a:t>En la actualidad, cambios transcendentes tienen lugar en la educación superior como resultado de la implementación de los Lineamientos de la Política Económica y Social del Partido y la Revolución aprobados en el año 2010 para actualizar el modelo económico y social cubano, y que fueron renovados para el período 2016-2021 (Se  aprobaron en el VI y VII Congreso del Partido respectivamente).</a:t>
            </a:r>
            <a:endParaRPr lang="es-ES" dirty="0"/>
          </a:p>
          <a:p>
            <a:endParaRPr lang="es-ES" dirty="0"/>
          </a:p>
          <a:p>
            <a:r>
              <a:rPr lang="es-ES_tradnl" dirty="0"/>
              <a:t>En el año 2015, el MES presentó el documento </a:t>
            </a:r>
            <a:r>
              <a:rPr lang="es-ES_tradnl" b="1" i="1" dirty="0"/>
              <a:t>¨Política para el perfeccionamiento del sistema de formación continua de los profesionales cubanos¨</a:t>
            </a:r>
            <a:r>
              <a:rPr lang="es-ES_tradnl" dirty="0"/>
              <a:t> en el cual se  realiza una caracterización de la educación superior cubana, se recoge un diagnóstico de la situación actual con referencia a los tendencias internacionales asumidas y se trazan un conjunto de políticas a implementar con vistas a lograr niveles superiores de calidad en la formación, tomando como referente el contexto internacional y adecuándolo a las características presentes en el país.  </a:t>
            </a:r>
            <a:endParaRPr lang="es-ES" dirty="0"/>
          </a:p>
          <a:p>
            <a:r>
              <a:rPr lang="es-ES_tradnl" i="1" dirty="0"/>
              <a:t>Comentario: Este documento fue ampliamente debatido y enriquecido en diferentes escenarios académicos y, finalmente, fue aprobado en el consejo de dirección del MES y elevado a los niveles superiores.</a:t>
            </a:r>
            <a:endParaRPr lang="es-ES" dirty="0"/>
          </a:p>
          <a:p>
            <a:r>
              <a:rPr lang="es-ES_tradnl" altLang="es-ES" dirty="0"/>
              <a:t>Explicar brevemente cada una de las políticas que le atañen directamente a la DFP, argumentando las acciones principales realizadas, los resultados alcanzados en su implementación hasta la fecha y las principales tareas a emprender en el presente curso académico.</a:t>
            </a:r>
            <a:endParaRPr lang="es-ES" altLang="es-ES" dirty="0"/>
          </a:p>
          <a:p>
            <a:r>
              <a:rPr lang="es-ES_tradnl" altLang="es-ES" i="1" dirty="0"/>
              <a:t>Comentario: De las 11 políticas aprobadas, 5 le atañen directamente a la DFP </a:t>
            </a:r>
            <a:endParaRPr lang="es-ES" altLang="es-ES" dirty="0"/>
          </a:p>
          <a:p>
            <a:endParaRPr lang="es-ES" altLang="es-ES" dirty="0"/>
          </a:p>
          <a:p>
            <a:pPr eaLnBrk="1" hangingPunct="1">
              <a:spcBef>
                <a:spcPct val="0"/>
              </a:spcBef>
            </a:pPr>
            <a:endParaRPr lang="es-MX" dirty="0">
              <a:solidFill>
                <a:srgbClr val="FF0000"/>
              </a:solidFill>
              <a:latin typeface="Arial" charset="0"/>
              <a:cs typeface="Arial" charset="0"/>
            </a:endParaRPr>
          </a:p>
          <a:p>
            <a:endParaRPr lang="en-US" altLang="en-US" dirty="0"/>
          </a:p>
        </p:txBody>
      </p:sp>
      <p:sp>
        <p:nvSpPr>
          <p:cNvPr id="1048664" name="Marcador de número de diapositiva 3"/>
          <p:cNvSpPr>
            <a:spLocks noGrp="1"/>
          </p:cNvSpPr>
          <p:nvPr>
            <p:ph type="sldNum" sz="quarter" idx="5"/>
          </p:nvPr>
        </p:nvSpPr>
        <p:spPr bwMode="auto">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6B6CDE-FAE0-4FEB-AA83-95CCC3593A29}" type="slidenum">
              <a:rPr lang="es-ES" altLang="es-ES" smtClean="0"/>
              <a:t>9</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48581" name="1 Título"/>
          <p:cNvSpPr>
            <a:spLocks noGrp="1"/>
          </p:cNvSpPr>
          <p:nvPr>
            <p:ph type="ctrTitle"/>
          </p:nvPr>
        </p:nvSpPr>
        <p:spPr>
          <a:xfrm>
            <a:off x="539949" y="2013055"/>
            <a:ext cx="6119416" cy="1389037"/>
          </a:xfrm>
        </p:spPr>
        <p:txBody>
          <a:bodyPr/>
          <a:lstStyle/>
          <a:p>
            <a:r>
              <a:rPr lang="es-ES"/>
              <a:t>Haga clic para modificar el estilo de título del patrón</a:t>
            </a:r>
          </a:p>
        </p:txBody>
      </p:sp>
      <p:sp>
        <p:nvSpPr>
          <p:cNvPr id="1048582" name="2 Subtítulo"/>
          <p:cNvSpPr>
            <a:spLocks noGrp="1"/>
          </p:cNvSpPr>
          <p:nvPr>
            <p:ph type="subTitle" idx="1"/>
          </p:nvPr>
        </p:nvSpPr>
        <p:spPr>
          <a:xfrm>
            <a:off x="1079898" y="3672100"/>
            <a:ext cx="5039519" cy="1656044"/>
          </a:xfrm>
        </p:spPr>
        <p:txBody>
          <a:bodyPr/>
          <a:lstStyle>
            <a:lvl1pPr marL="0" indent="0" algn="ctr">
              <a:buNone/>
              <a:defRPr>
                <a:solidFill>
                  <a:schemeClr val="tx1">
                    <a:tint val="75000"/>
                  </a:schemeClr>
                </a:solidFill>
              </a:defRPr>
            </a:lvl1pPr>
            <a:lvl2pPr marL="322375" indent="0" algn="ctr">
              <a:buNone/>
              <a:defRPr>
                <a:solidFill>
                  <a:schemeClr val="tx1">
                    <a:tint val="75000"/>
                  </a:schemeClr>
                </a:solidFill>
              </a:defRPr>
            </a:lvl2pPr>
            <a:lvl3pPr marL="644749" indent="0" algn="ctr">
              <a:buNone/>
              <a:defRPr>
                <a:solidFill>
                  <a:schemeClr val="tx1">
                    <a:tint val="75000"/>
                  </a:schemeClr>
                </a:solidFill>
              </a:defRPr>
            </a:lvl3pPr>
            <a:lvl4pPr marL="967124" indent="0" algn="ctr">
              <a:buNone/>
              <a:defRPr>
                <a:solidFill>
                  <a:schemeClr val="tx1">
                    <a:tint val="75000"/>
                  </a:schemeClr>
                </a:solidFill>
              </a:defRPr>
            </a:lvl4pPr>
            <a:lvl5pPr marL="1289497" indent="0" algn="ctr">
              <a:buNone/>
              <a:defRPr>
                <a:solidFill>
                  <a:schemeClr val="tx1">
                    <a:tint val="75000"/>
                  </a:schemeClr>
                </a:solidFill>
              </a:defRPr>
            </a:lvl5pPr>
            <a:lvl6pPr marL="1611872" indent="0" algn="ctr">
              <a:buNone/>
              <a:defRPr>
                <a:solidFill>
                  <a:schemeClr val="tx1">
                    <a:tint val="75000"/>
                  </a:schemeClr>
                </a:solidFill>
              </a:defRPr>
            </a:lvl6pPr>
            <a:lvl7pPr marL="1934246" indent="0" algn="ctr">
              <a:buNone/>
              <a:defRPr>
                <a:solidFill>
                  <a:schemeClr val="tx1">
                    <a:tint val="75000"/>
                  </a:schemeClr>
                </a:solidFill>
              </a:defRPr>
            </a:lvl7pPr>
            <a:lvl8pPr marL="2256621" indent="0" algn="ctr">
              <a:buNone/>
              <a:defRPr>
                <a:solidFill>
                  <a:schemeClr val="tx1">
                    <a:tint val="75000"/>
                  </a:schemeClr>
                </a:solidFill>
              </a:defRPr>
            </a:lvl8pPr>
            <a:lvl9pPr marL="2578995" indent="0" algn="ctr">
              <a:buNone/>
              <a:defRPr>
                <a:solidFill>
                  <a:schemeClr val="tx1">
                    <a:tint val="75000"/>
                  </a:schemeClr>
                </a:solidFill>
              </a:defRPr>
            </a:lvl9pPr>
          </a:lstStyle>
          <a:p>
            <a:r>
              <a:rPr lang="es-ES"/>
              <a:t>Haga clic para modificar el estilo de subtítulo del patrón</a:t>
            </a:r>
          </a:p>
        </p:txBody>
      </p:sp>
      <p:sp>
        <p:nvSpPr>
          <p:cNvPr id="1048583" name="3 Marcador de fecha"/>
          <p:cNvSpPr>
            <a:spLocks noGrp="1"/>
          </p:cNvSpPr>
          <p:nvPr>
            <p:ph type="dt" sz="half" idx="10"/>
          </p:nvPr>
        </p:nvSpPr>
        <p:spPr/>
        <p:txBody>
          <a:bodyPr/>
          <a:lstStyle/>
          <a:p>
            <a:pPr defTabSz="644749"/>
            <a:fld id="{ECAAAB83-4B6F-44BF-A563-F107DFBD89F9}"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584"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585" name="5 Marcador de número de diapositiva"/>
          <p:cNvSpPr>
            <a:spLocks noGrp="1"/>
          </p:cNvSpPr>
          <p:nvPr>
            <p:ph type="sldNum" sz="quarter" idx="12"/>
          </p:nvPr>
        </p:nvSpPr>
        <p:spPr/>
        <p:txBody>
          <a:bodyPr/>
          <a:lstStyle/>
          <a:p>
            <a:pPr defTabSz="644749"/>
            <a:fld id="{C8A35578-76EC-46CF-AEA0-D03B562D4D2C}"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801" name="1 Título"/>
          <p:cNvSpPr>
            <a:spLocks noGrp="1"/>
          </p:cNvSpPr>
          <p:nvPr>
            <p:ph type="title"/>
          </p:nvPr>
        </p:nvSpPr>
        <p:spPr/>
        <p:txBody>
          <a:bodyPr/>
          <a:lstStyle/>
          <a:p>
            <a:r>
              <a:rPr lang="es-ES"/>
              <a:t>Haga clic para modificar el estilo de título del patrón</a:t>
            </a:r>
          </a:p>
        </p:txBody>
      </p:sp>
      <p:sp>
        <p:nvSpPr>
          <p:cNvPr id="1048802"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03" name="3 Marcador de fecha"/>
          <p:cNvSpPr>
            <a:spLocks noGrp="1"/>
          </p:cNvSpPr>
          <p:nvPr>
            <p:ph type="dt" sz="half" idx="10"/>
          </p:nvPr>
        </p:nvSpPr>
        <p:spPr/>
        <p:txBody>
          <a:bodyPr/>
          <a:lstStyle/>
          <a:p>
            <a:pPr defTabSz="644749"/>
            <a:fld id="{7D984968-87D5-4FE4-9312-BEED1667939C}"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804"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805" name="5 Marcador de número de diapositiva"/>
          <p:cNvSpPr>
            <a:spLocks noGrp="1"/>
          </p:cNvSpPr>
          <p:nvPr>
            <p:ph type="sldNum" sz="quarter" idx="12"/>
          </p:nvPr>
        </p:nvSpPr>
        <p:spPr/>
        <p:txBody>
          <a:bodyPr/>
          <a:lstStyle/>
          <a:p>
            <a:pPr defTabSz="644749"/>
            <a:fld id="{90D04AB2-B1A0-485B-8BF2-A7DF1B620790}"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048790" name="1 Título vertical"/>
          <p:cNvSpPr>
            <a:spLocks noGrp="1"/>
          </p:cNvSpPr>
          <p:nvPr>
            <p:ph type="title" orient="vert"/>
          </p:nvPr>
        </p:nvSpPr>
        <p:spPr>
          <a:xfrm>
            <a:off x="5219503" y="259508"/>
            <a:ext cx="1619845" cy="5529150"/>
          </a:xfrm>
        </p:spPr>
        <p:txBody>
          <a:bodyPr vert="eaVert"/>
          <a:lstStyle/>
          <a:p>
            <a:r>
              <a:rPr lang="es-ES"/>
              <a:t>Haga clic para modificar el estilo de título del patrón</a:t>
            </a:r>
          </a:p>
        </p:txBody>
      </p:sp>
      <p:sp>
        <p:nvSpPr>
          <p:cNvPr id="1048791" name="2 Marcador de texto vertical"/>
          <p:cNvSpPr>
            <a:spLocks noGrp="1"/>
          </p:cNvSpPr>
          <p:nvPr>
            <p:ph type="body" orient="vert" idx="1"/>
          </p:nvPr>
        </p:nvSpPr>
        <p:spPr>
          <a:xfrm>
            <a:off x="359966" y="259508"/>
            <a:ext cx="4739548" cy="55291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792" name="3 Marcador de fecha"/>
          <p:cNvSpPr>
            <a:spLocks noGrp="1"/>
          </p:cNvSpPr>
          <p:nvPr>
            <p:ph type="dt" sz="half" idx="10"/>
          </p:nvPr>
        </p:nvSpPr>
        <p:spPr/>
        <p:txBody>
          <a:bodyPr/>
          <a:lstStyle/>
          <a:p>
            <a:pPr defTabSz="644749"/>
            <a:fld id="{7BF5CA0B-2758-48FD-BE53-6967F388DD59}"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93"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794" name="5 Marcador de número de diapositiva"/>
          <p:cNvSpPr>
            <a:spLocks noGrp="1"/>
          </p:cNvSpPr>
          <p:nvPr>
            <p:ph type="sldNum" sz="quarter" idx="12"/>
          </p:nvPr>
        </p:nvSpPr>
        <p:spPr/>
        <p:txBody>
          <a:bodyPr/>
          <a:lstStyle/>
          <a:p>
            <a:pPr defTabSz="644749"/>
            <a:fld id="{AB9B2042-2631-4078-A053-96133119424B}"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48736" name="Title 1"/>
          <p:cNvSpPr>
            <a:spLocks noGrp="1"/>
          </p:cNvSpPr>
          <p:nvPr>
            <p:ph type="ctrTitle"/>
          </p:nvPr>
        </p:nvSpPr>
        <p:spPr>
          <a:xfrm>
            <a:off x="539949" y="1060529"/>
            <a:ext cx="6119416" cy="2256061"/>
          </a:xfrm>
        </p:spPr>
        <p:txBody>
          <a:bodyPr anchor="b"/>
          <a:lstStyle>
            <a:lvl1pPr algn="ctr">
              <a:defRPr sz="4724"/>
            </a:lvl1pPr>
          </a:lstStyle>
          <a:p>
            <a:r>
              <a:rPr lang="es-ES"/>
              <a:t>Haga clic para modificar el estilo de título del patrón</a:t>
            </a:r>
            <a:endParaRPr lang="en-US" dirty="0"/>
          </a:p>
        </p:txBody>
      </p:sp>
      <p:sp>
        <p:nvSpPr>
          <p:cNvPr id="1048737" name="Subtitle 2"/>
          <p:cNvSpPr>
            <a:spLocks noGrp="1"/>
          </p:cNvSpPr>
          <p:nvPr>
            <p:ph type="subTitle" idx="1"/>
          </p:nvPr>
        </p:nvSpPr>
        <p:spPr>
          <a:xfrm>
            <a:off x="899914" y="3403592"/>
            <a:ext cx="5399485" cy="1564542"/>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es-ES"/>
              <a:t>Haga clic para editar el estilo de subtítulo del patrón</a:t>
            </a:r>
            <a:endParaRPr lang="en-US" dirty="0"/>
          </a:p>
        </p:txBody>
      </p:sp>
      <p:sp>
        <p:nvSpPr>
          <p:cNvPr id="1048738" name="Date Placeholder 3"/>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39" name="Footer Placeholder 4"/>
          <p:cNvSpPr>
            <a:spLocks noGrp="1"/>
          </p:cNvSpPr>
          <p:nvPr>
            <p:ph type="ftr" sz="quarter" idx="11"/>
          </p:nvPr>
        </p:nvSpPr>
        <p:spPr/>
        <p:txBody>
          <a:bodyPr/>
          <a:lstStyle/>
          <a:p>
            <a:pPr defTabSz="644749"/>
            <a:endParaRPr lang="es-ES">
              <a:solidFill>
                <a:prstClr val="black">
                  <a:tint val="75000"/>
                </a:prstClr>
              </a:solidFill>
            </a:endParaRPr>
          </a:p>
        </p:txBody>
      </p:sp>
      <p:sp>
        <p:nvSpPr>
          <p:cNvPr id="1048740" name="Slide Number Placeholder 5"/>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633" name="Title 1"/>
          <p:cNvSpPr>
            <a:spLocks noGrp="1"/>
          </p:cNvSpPr>
          <p:nvPr>
            <p:ph type="title"/>
          </p:nvPr>
        </p:nvSpPr>
        <p:spPr/>
        <p:txBody>
          <a:bodyPr/>
          <a:lstStyle/>
          <a:p>
            <a:r>
              <a:rPr lang="es-ES"/>
              <a:t>Haga clic para modificar el estilo de título del patrón</a:t>
            </a:r>
            <a:endParaRPr lang="en-US" dirty="0"/>
          </a:p>
        </p:txBody>
      </p:sp>
      <p:sp>
        <p:nvSpPr>
          <p:cNvPr id="1048634"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635" name="Date Placeholder 3"/>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636" name="Footer Placeholder 4"/>
          <p:cNvSpPr>
            <a:spLocks noGrp="1"/>
          </p:cNvSpPr>
          <p:nvPr>
            <p:ph type="ftr" sz="quarter" idx="11"/>
          </p:nvPr>
        </p:nvSpPr>
        <p:spPr/>
        <p:txBody>
          <a:bodyPr/>
          <a:lstStyle/>
          <a:p>
            <a:pPr defTabSz="644749"/>
            <a:endParaRPr lang="es-ES">
              <a:solidFill>
                <a:prstClr val="black">
                  <a:tint val="75000"/>
                </a:prstClr>
              </a:solidFill>
            </a:endParaRPr>
          </a:p>
        </p:txBody>
      </p:sp>
      <p:sp>
        <p:nvSpPr>
          <p:cNvPr id="1048637" name="Slide Number Placeholder 5"/>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48763" name="Title 1"/>
          <p:cNvSpPr>
            <a:spLocks noGrp="1"/>
          </p:cNvSpPr>
          <p:nvPr>
            <p:ph type="title"/>
          </p:nvPr>
        </p:nvSpPr>
        <p:spPr>
          <a:xfrm>
            <a:off x="491204" y="1615546"/>
            <a:ext cx="6209407" cy="2695572"/>
          </a:xfrm>
        </p:spPr>
        <p:txBody>
          <a:bodyPr anchor="b"/>
          <a:lstStyle>
            <a:lvl1pPr>
              <a:defRPr sz="4724"/>
            </a:lvl1pPr>
          </a:lstStyle>
          <a:p>
            <a:r>
              <a:rPr lang="es-ES"/>
              <a:t>Haga clic para modificar el estilo de título del patrón</a:t>
            </a:r>
            <a:endParaRPr lang="en-US" dirty="0"/>
          </a:p>
        </p:txBody>
      </p:sp>
      <p:sp>
        <p:nvSpPr>
          <p:cNvPr id="1048764" name="Text Placeholder 2"/>
          <p:cNvSpPr>
            <a:spLocks noGrp="1"/>
          </p:cNvSpPr>
          <p:nvPr>
            <p:ph type="body" idx="1"/>
          </p:nvPr>
        </p:nvSpPr>
        <p:spPr>
          <a:xfrm>
            <a:off x="491204" y="4336619"/>
            <a:ext cx="6209407" cy="1417538"/>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es-ES"/>
              <a:t>Editar el estilo de texto del patrón</a:t>
            </a:r>
          </a:p>
        </p:txBody>
      </p:sp>
      <p:sp>
        <p:nvSpPr>
          <p:cNvPr id="1048765" name="Date Placeholder 3"/>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66" name="Footer Placeholder 4"/>
          <p:cNvSpPr>
            <a:spLocks noGrp="1"/>
          </p:cNvSpPr>
          <p:nvPr>
            <p:ph type="ftr" sz="quarter" idx="11"/>
          </p:nvPr>
        </p:nvSpPr>
        <p:spPr/>
        <p:txBody>
          <a:bodyPr/>
          <a:lstStyle/>
          <a:p>
            <a:pPr defTabSz="644749"/>
            <a:endParaRPr lang="es-ES">
              <a:solidFill>
                <a:prstClr val="black">
                  <a:tint val="75000"/>
                </a:prstClr>
              </a:solidFill>
            </a:endParaRPr>
          </a:p>
        </p:txBody>
      </p:sp>
      <p:sp>
        <p:nvSpPr>
          <p:cNvPr id="1048767" name="Slide Number Placeholder 5"/>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757" name="Title 1"/>
          <p:cNvSpPr>
            <a:spLocks noGrp="1"/>
          </p:cNvSpPr>
          <p:nvPr>
            <p:ph type="title"/>
          </p:nvPr>
        </p:nvSpPr>
        <p:spPr/>
        <p:txBody>
          <a:bodyPr/>
          <a:lstStyle/>
          <a:p>
            <a:r>
              <a:rPr lang="es-ES"/>
              <a:t>Haga clic para modificar el estilo de título del patrón</a:t>
            </a:r>
            <a:endParaRPr lang="en-US" dirty="0"/>
          </a:p>
        </p:txBody>
      </p:sp>
      <p:sp>
        <p:nvSpPr>
          <p:cNvPr id="1048758" name="Content Placeholder 2"/>
          <p:cNvSpPr>
            <a:spLocks noGrp="1"/>
          </p:cNvSpPr>
          <p:nvPr>
            <p:ph sz="half" idx="1"/>
          </p:nvPr>
        </p:nvSpPr>
        <p:spPr>
          <a:xfrm>
            <a:off x="494953" y="1725046"/>
            <a:ext cx="3059708" cy="41116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59" name="Content Placeholder 3"/>
          <p:cNvSpPr>
            <a:spLocks noGrp="1"/>
          </p:cNvSpPr>
          <p:nvPr>
            <p:ph sz="half" idx="2"/>
          </p:nvPr>
        </p:nvSpPr>
        <p:spPr>
          <a:xfrm>
            <a:off x="3644652" y="1725046"/>
            <a:ext cx="3059708" cy="41116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60" name="Date Placeholder 4"/>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61" name="Footer Placeholder 5"/>
          <p:cNvSpPr>
            <a:spLocks noGrp="1"/>
          </p:cNvSpPr>
          <p:nvPr>
            <p:ph type="ftr" sz="quarter" idx="11"/>
          </p:nvPr>
        </p:nvSpPr>
        <p:spPr/>
        <p:txBody>
          <a:bodyPr/>
          <a:lstStyle/>
          <a:p>
            <a:pPr defTabSz="644749"/>
            <a:endParaRPr lang="es-ES">
              <a:solidFill>
                <a:prstClr val="black">
                  <a:tint val="75000"/>
                </a:prstClr>
              </a:solidFill>
            </a:endParaRPr>
          </a:p>
        </p:txBody>
      </p:sp>
      <p:sp>
        <p:nvSpPr>
          <p:cNvPr id="1048762" name="Slide Number Placeholder 6"/>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778" name="Title 1"/>
          <p:cNvSpPr>
            <a:spLocks noGrp="1"/>
          </p:cNvSpPr>
          <p:nvPr>
            <p:ph type="title"/>
          </p:nvPr>
        </p:nvSpPr>
        <p:spPr>
          <a:xfrm>
            <a:off x="495891" y="345011"/>
            <a:ext cx="6209407" cy="1252534"/>
          </a:xfrm>
        </p:spPr>
        <p:txBody>
          <a:bodyPr/>
          <a:lstStyle/>
          <a:p>
            <a:r>
              <a:rPr lang="es-ES"/>
              <a:t>Haga clic para modificar el estilo de título del patrón</a:t>
            </a:r>
            <a:endParaRPr lang="en-US" dirty="0"/>
          </a:p>
        </p:txBody>
      </p:sp>
      <p:sp>
        <p:nvSpPr>
          <p:cNvPr id="1048779" name="Text Placeholder 2"/>
          <p:cNvSpPr>
            <a:spLocks noGrp="1"/>
          </p:cNvSpPr>
          <p:nvPr>
            <p:ph type="body" idx="1"/>
          </p:nvPr>
        </p:nvSpPr>
        <p:spPr>
          <a:xfrm>
            <a:off x="495891" y="1588543"/>
            <a:ext cx="3045646" cy="778521"/>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es-ES"/>
              <a:t>Editar el estilo de texto del patrón</a:t>
            </a:r>
          </a:p>
        </p:txBody>
      </p:sp>
      <p:sp>
        <p:nvSpPr>
          <p:cNvPr id="1048780" name="Content Placeholder 3"/>
          <p:cNvSpPr>
            <a:spLocks noGrp="1"/>
          </p:cNvSpPr>
          <p:nvPr>
            <p:ph sz="half" idx="2"/>
          </p:nvPr>
        </p:nvSpPr>
        <p:spPr>
          <a:xfrm>
            <a:off x="495891" y="2367064"/>
            <a:ext cx="3045646" cy="348159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81" name="Text Placeholder 4"/>
          <p:cNvSpPr>
            <a:spLocks noGrp="1"/>
          </p:cNvSpPr>
          <p:nvPr>
            <p:ph type="body" sz="quarter" idx="3"/>
          </p:nvPr>
        </p:nvSpPr>
        <p:spPr>
          <a:xfrm>
            <a:off x="3644652" y="1588543"/>
            <a:ext cx="3060646" cy="778521"/>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es-ES"/>
              <a:t>Editar el estilo de texto del patrón</a:t>
            </a:r>
          </a:p>
        </p:txBody>
      </p:sp>
      <p:sp>
        <p:nvSpPr>
          <p:cNvPr id="1048782" name="Content Placeholder 5"/>
          <p:cNvSpPr>
            <a:spLocks noGrp="1"/>
          </p:cNvSpPr>
          <p:nvPr>
            <p:ph sz="quarter" idx="4"/>
          </p:nvPr>
        </p:nvSpPr>
        <p:spPr>
          <a:xfrm>
            <a:off x="3644652" y="2367064"/>
            <a:ext cx="3060646" cy="348159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83" name="Date Placeholder 6"/>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84" name="Footer Placeholder 7"/>
          <p:cNvSpPr>
            <a:spLocks noGrp="1"/>
          </p:cNvSpPr>
          <p:nvPr>
            <p:ph type="ftr" sz="quarter" idx="11"/>
          </p:nvPr>
        </p:nvSpPr>
        <p:spPr/>
        <p:txBody>
          <a:bodyPr/>
          <a:lstStyle/>
          <a:p>
            <a:pPr defTabSz="644749"/>
            <a:endParaRPr lang="es-ES">
              <a:solidFill>
                <a:prstClr val="black">
                  <a:tint val="75000"/>
                </a:prstClr>
              </a:solidFill>
            </a:endParaRPr>
          </a:p>
        </p:txBody>
      </p:sp>
      <p:sp>
        <p:nvSpPr>
          <p:cNvPr id="1048785" name="Slide Number Placeholder 8"/>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774" name="Title 1"/>
          <p:cNvSpPr>
            <a:spLocks noGrp="1"/>
          </p:cNvSpPr>
          <p:nvPr>
            <p:ph type="title"/>
          </p:nvPr>
        </p:nvSpPr>
        <p:spPr/>
        <p:txBody>
          <a:bodyPr/>
          <a:lstStyle/>
          <a:p>
            <a:r>
              <a:rPr lang="es-ES"/>
              <a:t>Haga clic para modificar el estilo de título del patrón</a:t>
            </a:r>
            <a:endParaRPr lang="en-US" dirty="0"/>
          </a:p>
        </p:txBody>
      </p:sp>
      <p:sp>
        <p:nvSpPr>
          <p:cNvPr id="1048775" name="Date Placeholder 2"/>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76" name="Footer Placeholder 3"/>
          <p:cNvSpPr>
            <a:spLocks noGrp="1"/>
          </p:cNvSpPr>
          <p:nvPr>
            <p:ph type="ftr" sz="quarter" idx="11"/>
          </p:nvPr>
        </p:nvSpPr>
        <p:spPr/>
        <p:txBody>
          <a:bodyPr/>
          <a:lstStyle/>
          <a:p>
            <a:pPr defTabSz="644749"/>
            <a:endParaRPr lang="es-ES">
              <a:solidFill>
                <a:prstClr val="black">
                  <a:tint val="75000"/>
                </a:prstClr>
              </a:solidFill>
            </a:endParaRPr>
          </a:p>
        </p:txBody>
      </p:sp>
      <p:sp>
        <p:nvSpPr>
          <p:cNvPr id="1048777" name="Slide Number Placeholder 4"/>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048627" name="Date Placeholder 1"/>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628" name="Footer Placeholder 2"/>
          <p:cNvSpPr>
            <a:spLocks noGrp="1"/>
          </p:cNvSpPr>
          <p:nvPr>
            <p:ph type="ftr" sz="quarter" idx="11"/>
          </p:nvPr>
        </p:nvSpPr>
        <p:spPr/>
        <p:txBody>
          <a:bodyPr/>
          <a:lstStyle/>
          <a:p>
            <a:pPr defTabSz="644749"/>
            <a:endParaRPr lang="es-ES">
              <a:solidFill>
                <a:prstClr val="black">
                  <a:tint val="75000"/>
                </a:prstClr>
              </a:solidFill>
            </a:endParaRPr>
          </a:p>
        </p:txBody>
      </p:sp>
      <p:sp>
        <p:nvSpPr>
          <p:cNvPr id="1048629" name="Slide Number Placeholder 3"/>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48768" name="Title 1"/>
          <p:cNvSpPr>
            <a:spLocks noGrp="1"/>
          </p:cNvSpPr>
          <p:nvPr>
            <p:ph type="title"/>
          </p:nvPr>
        </p:nvSpPr>
        <p:spPr>
          <a:xfrm>
            <a:off x="495890" y="432012"/>
            <a:ext cx="2321966" cy="1512041"/>
          </a:xfrm>
        </p:spPr>
        <p:txBody>
          <a:bodyPr anchor="b"/>
          <a:lstStyle>
            <a:lvl1pPr>
              <a:defRPr sz="2519"/>
            </a:lvl1pPr>
          </a:lstStyle>
          <a:p>
            <a:r>
              <a:rPr lang="es-ES"/>
              <a:t>Haga clic para modificar el estilo de título del patrón</a:t>
            </a:r>
            <a:endParaRPr lang="en-US" dirty="0"/>
          </a:p>
        </p:txBody>
      </p:sp>
      <p:sp>
        <p:nvSpPr>
          <p:cNvPr id="1048769" name="Content Placeholder 2"/>
          <p:cNvSpPr>
            <a:spLocks noGrp="1"/>
          </p:cNvSpPr>
          <p:nvPr>
            <p:ph idx="1"/>
          </p:nvPr>
        </p:nvSpPr>
        <p:spPr>
          <a:xfrm>
            <a:off x="3060646" y="933027"/>
            <a:ext cx="3644652" cy="4605124"/>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70" name="Text Placeholder 3"/>
          <p:cNvSpPr>
            <a:spLocks noGrp="1"/>
          </p:cNvSpPr>
          <p:nvPr>
            <p:ph type="body" sz="half" idx="2"/>
          </p:nvPr>
        </p:nvSpPr>
        <p:spPr>
          <a:xfrm>
            <a:off x="495890" y="1944052"/>
            <a:ext cx="2321966" cy="3601598"/>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es-ES"/>
              <a:t>Editar el estilo de texto del patrón</a:t>
            </a:r>
          </a:p>
        </p:txBody>
      </p:sp>
      <p:sp>
        <p:nvSpPr>
          <p:cNvPr id="1048771" name="Date Placeholder 4"/>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72" name="Footer Placeholder 5"/>
          <p:cNvSpPr>
            <a:spLocks noGrp="1"/>
          </p:cNvSpPr>
          <p:nvPr>
            <p:ph type="ftr" sz="quarter" idx="11"/>
          </p:nvPr>
        </p:nvSpPr>
        <p:spPr/>
        <p:txBody>
          <a:bodyPr/>
          <a:lstStyle/>
          <a:p>
            <a:pPr defTabSz="644749"/>
            <a:endParaRPr lang="es-ES">
              <a:solidFill>
                <a:prstClr val="black">
                  <a:tint val="75000"/>
                </a:prstClr>
              </a:solidFill>
            </a:endParaRPr>
          </a:p>
        </p:txBody>
      </p:sp>
      <p:sp>
        <p:nvSpPr>
          <p:cNvPr id="1048773" name="Slide Number Placeholder 6"/>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598" name="1 Título"/>
          <p:cNvSpPr>
            <a:spLocks noGrp="1"/>
          </p:cNvSpPr>
          <p:nvPr>
            <p:ph type="title"/>
          </p:nvPr>
        </p:nvSpPr>
        <p:spPr/>
        <p:txBody>
          <a:bodyPr/>
          <a:lstStyle/>
          <a:p>
            <a:r>
              <a:rPr lang="es-ES"/>
              <a:t>Haga clic para modificar el estilo de título del patrón</a:t>
            </a:r>
          </a:p>
        </p:txBody>
      </p:sp>
      <p:sp>
        <p:nvSpPr>
          <p:cNvPr id="1048599"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600" name="3 Marcador de fecha"/>
          <p:cNvSpPr>
            <a:spLocks noGrp="1"/>
          </p:cNvSpPr>
          <p:nvPr>
            <p:ph type="dt" sz="half" idx="10"/>
          </p:nvPr>
        </p:nvSpPr>
        <p:spPr/>
        <p:txBody>
          <a:bodyPr/>
          <a:lstStyle/>
          <a:p>
            <a:pPr defTabSz="644749"/>
            <a:fld id="{D5F4F467-92F8-4A2A-A707-E9A428C7BAA9}"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601"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602" name="5 Marcador de número de diapositiva"/>
          <p:cNvSpPr>
            <a:spLocks noGrp="1"/>
          </p:cNvSpPr>
          <p:nvPr>
            <p:ph type="sldNum" sz="quarter" idx="12"/>
          </p:nvPr>
        </p:nvSpPr>
        <p:spPr/>
        <p:txBody>
          <a:bodyPr/>
          <a:lstStyle/>
          <a:p>
            <a:pPr defTabSz="644749"/>
            <a:fld id="{63A9D6C8-B529-4393-BCDA-A8454249EAF7}"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48741" name="Title 1"/>
          <p:cNvSpPr>
            <a:spLocks noGrp="1"/>
          </p:cNvSpPr>
          <p:nvPr>
            <p:ph type="title"/>
          </p:nvPr>
        </p:nvSpPr>
        <p:spPr>
          <a:xfrm>
            <a:off x="495890" y="432012"/>
            <a:ext cx="2321966" cy="1512041"/>
          </a:xfrm>
        </p:spPr>
        <p:txBody>
          <a:bodyPr anchor="b"/>
          <a:lstStyle>
            <a:lvl1pPr>
              <a:defRPr sz="2519"/>
            </a:lvl1pPr>
          </a:lstStyle>
          <a:p>
            <a:r>
              <a:rPr lang="es-ES"/>
              <a:t>Haga clic para modificar el estilo de título del patrón</a:t>
            </a:r>
            <a:endParaRPr lang="en-US" dirty="0"/>
          </a:p>
        </p:txBody>
      </p:sp>
      <p:sp>
        <p:nvSpPr>
          <p:cNvPr id="1048742" name="Picture Placeholder 2"/>
          <p:cNvSpPr>
            <a:spLocks noGrp="1" noChangeAspect="1"/>
          </p:cNvSpPr>
          <p:nvPr>
            <p:ph type="pic" idx="1"/>
          </p:nvPr>
        </p:nvSpPr>
        <p:spPr>
          <a:xfrm>
            <a:off x="3060646" y="933027"/>
            <a:ext cx="3644652" cy="4605124"/>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es-ES"/>
              <a:t>Haga clic en el icono para agregar una imagen</a:t>
            </a:r>
            <a:endParaRPr lang="en-US" dirty="0"/>
          </a:p>
        </p:txBody>
      </p:sp>
      <p:sp>
        <p:nvSpPr>
          <p:cNvPr id="1048743" name="Text Placeholder 3"/>
          <p:cNvSpPr>
            <a:spLocks noGrp="1"/>
          </p:cNvSpPr>
          <p:nvPr>
            <p:ph type="body" sz="half" idx="2"/>
          </p:nvPr>
        </p:nvSpPr>
        <p:spPr>
          <a:xfrm>
            <a:off x="495890" y="1944052"/>
            <a:ext cx="2321966" cy="3601598"/>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es-ES"/>
              <a:t>Editar el estilo de texto del patrón</a:t>
            </a:r>
          </a:p>
        </p:txBody>
      </p:sp>
      <p:sp>
        <p:nvSpPr>
          <p:cNvPr id="1048744" name="Date Placeholder 4"/>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45" name="Footer Placeholder 5"/>
          <p:cNvSpPr>
            <a:spLocks noGrp="1"/>
          </p:cNvSpPr>
          <p:nvPr>
            <p:ph type="ftr" sz="quarter" idx="11"/>
          </p:nvPr>
        </p:nvSpPr>
        <p:spPr/>
        <p:txBody>
          <a:bodyPr/>
          <a:lstStyle/>
          <a:p>
            <a:pPr defTabSz="644749"/>
            <a:endParaRPr lang="es-ES">
              <a:solidFill>
                <a:prstClr val="black">
                  <a:tint val="75000"/>
                </a:prstClr>
              </a:solidFill>
            </a:endParaRPr>
          </a:p>
        </p:txBody>
      </p:sp>
      <p:sp>
        <p:nvSpPr>
          <p:cNvPr id="1048746" name="Slide Number Placeholder 6"/>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s-ES"/>
              <a:t>Haga clic para modificar el estilo de título del patrón</a:t>
            </a:r>
            <a:endParaRPr lang="en-US" dirty="0"/>
          </a:p>
        </p:txBody>
      </p:sp>
      <p:sp>
        <p:nvSpPr>
          <p:cNvPr id="1048748"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49" name="Date Placeholder 3"/>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50" name="Footer Placeholder 4"/>
          <p:cNvSpPr>
            <a:spLocks noGrp="1"/>
          </p:cNvSpPr>
          <p:nvPr>
            <p:ph type="ftr" sz="quarter" idx="11"/>
          </p:nvPr>
        </p:nvSpPr>
        <p:spPr/>
        <p:txBody>
          <a:bodyPr/>
          <a:lstStyle/>
          <a:p>
            <a:pPr defTabSz="644749"/>
            <a:endParaRPr lang="es-ES">
              <a:solidFill>
                <a:prstClr val="black">
                  <a:tint val="75000"/>
                </a:prstClr>
              </a:solidFill>
            </a:endParaRPr>
          </a:p>
        </p:txBody>
      </p:sp>
      <p:sp>
        <p:nvSpPr>
          <p:cNvPr id="1048751" name="Slide Number Placeholder 5"/>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048752" name="Vertical Title 1"/>
          <p:cNvSpPr>
            <a:spLocks noGrp="1"/>
          </p:cNvSpPr>
          <p:nvPr>
            <p:ph type="title" orient="vert"/>
          </p:nvPr>
        </p:nvSpPr>
        <p:spPr>
          <a:xfrm>
            <a:off x="5152009" y="345009"/>
            <a:ext cx="1552352" cy="5491649"/>
          </a:xfrm>
        </p:spPr>
        <p:txBody>
          <a:bodyPr vert="eaVert"/>
          <a:lstStyle/>
          <a:p>
            <a:r>
              <a:rPr lang="es-ES"/>
              <a:t>Haga clic para modificar el estilo de título del patrón</a:t>
            </a:r>
            <a:endParaRPr lang="en-US" dirty="0"/>
          </a:p>
        </p:txBody>
      </p:sp>
      <p:sp>
        <p:nvSpPr>
          <p:cNvPr id="1048753" name="Vertical Text Placeholder 2"/>
          <p:cNvSpPr>
            <a:spLocks noGrp="1"/>
          </p:cNvSpPr>
          <p:nvPr>
            <p:ph type="body" orient="vert" idx="1"/>
          </p:nvPr>
        </p:nvSpPr>
        <p:spPr>
          <a:xfrm>
            <a:off x="494953" y="345009"/>
            <a:ext cx="4567064" cy="549164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754" name="Date Placeholder 3"/>
          <p:cNvSpPr>
            <a:spLocks noGrp="1"/>
          </p:cNvSpPr>
          <p:nvPr>
            <p:ph type="dt" sz="half" idx="10"/>
          </p:nvPr>
        </p:nvSpPr>
        <p:spPr/>
        <p:txBody>
          <a:body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55" name="Footer Placeholder 4"/>
          <p:cNvSpPr>
            <a:spLocks noGrp="1"/>
          </p:cNvSpPr>
          <p:nvPr>
            <p:ph type="ftr" sz="quarter" idx="11"/>
          </p:nvPr>
        </p:nvSpPr>
        <p:spPr/>
        <p:txBody>
          <a:bodyPr/>
          <a:lstStyle/>
          <a:p>
            <a:pPr defTabSz="644749"/>
            <a:endParaRPr lang="es-ES">
              <a:solidFill>
                <a:prstClr val="black">
                  <a:tint val="75000"/>
                </a:prstClr>
              </a:solidFill>
            </a:endParaRPr>
          </a:p>
        </p:txBody>
      </p:sp>
      <p:sp>
        <p:nvSpPr>
          <p:cNvPr id="1048756" name="Slide Number Placeholder 5"/>
          <p:cNvSpPr>
            <a:spLocks noGrp="1"/>
          </p:cNvSpPr>
          <p:nvPr>
            <p:ph type="sldNum" sz="quarter" idx="12"/>
          </p:nvPr>
        </p:nvSpPr>
        <p:spPr/>
        <p:txBody>
          <a:body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48852" name="Title 1"/>
          <p:cNvSpPr>
            <a:spLocks noGrp="1"/>
          </p:cNvSpPr>
          <p:nvPr>
            <p:ph type="ctrTitle"/>
          </p:nvPr>
        </p:nvSpPr>
        <p:spPr>
          <a:xfrm>
            <a:off x="539949" y="1060529"/>
            <a:ext cx="6119416" cy="2256061"/>
          </a:xfrm>
        </p:spPr>
        <p:txBody>
          <a:bodyPr anchor="b"/>
          <a:lstStyle>
            <a:lvl1pPr algn="ctr">
              <a:defRPr sz="3543"/>
            </a:lvl1pPr>
          </a:lstStyle>
          <a:p>
            <a:r>
              <a:rPr lang="es-ES"/>
              <a:t>Haga clic para modificar el estilo de título del patrón</a:t>
            </a:r>
            <a:endParaRPr lang="en-US" dirty="0"/>
          </a:p>
        </p:txBody>
      </p:sp>
      <p:sp>
        <p:nvSpPr>
          <p:cNvPr id="1048853" name="Subtitle 2"/>
          <p:cNvSpPr>
            <a:spLocks noGrp="1"/>
          </p:cNvSpPr>
          <p:nvPr>
            <p:ph type="subTitle" idx="1"/>
          </p:nvPr>
        </p:nvSpPr>
        <p:spPr>
          <a:xfrm>
            <a:off x="899914" y="3403592"/>
            <a:ext cx="5399485" cy="1564542"/>
          </a:xfrm>
        </p:spPr>
        <p:txBody>
          <a:bodyPr/>
          <a:lstStyle>
            <a:lvl1pPr marL="0" indent="0" algn="ctr">
              <a:buNone/>
              <a:defRPr sz="1417"/>
            </a:lvl1pPr>
            <a:lvl2pPr marL="269977" indent="0" algn="ctr">
              <a:buNone/>
              <a:defRPr sz="1181"/>
            </a:lvl2pPr>
            <a:lvl3pPr marL="539953" indent="0" algn="ctr">
              <a:buNone/>
              <a:defRPr sz="1063"/>
            </a:lvl3pPr>
            <a:lvl4pPr marL="809930" indent="0" algn="ctr">
              <a:buNone/>
              <a:defRPr sz="945"/>
            </a:lvl4pPr>
            <a:lvl5pPr marL="1079906" indent="0" algn="ctr">
              <a:buNone/>
              <a:defRPr sz="945"/>
            </a:lvl5pPr>
            <a:lvl6pPr marL="1349883" indent="0" algn="ctr">
              <a:buNone/>
              <a:defRPr sz="945"/>
            </a:lvl6pPr>
            <a:lvl7pPr marL="1619860" indent="0" algn="ctr">
              <a:buNone/>
              <a:defRPr sz="945"/>
            </a:lvl7pPr>
            <a:lvl8pPr marL="1889836" indent="0" algn="ctr">
              <a:buNone/>
              <a:defRPr sz="945"/>
            </a:lvl8pPr>
            <a:lvl9pPr marL="2159813" indent="0" algn="ctr">
              <a:buNone/>
              <a:defRPr sz="945"/>
            </a:lvl9pPr>
          </a:lstStyle>
          <a:p>
            <a:r>
              <a:rPr lang="es-ES"/>
              <a:t>Haga clic para editar el estilo de subtítulo del patrón</a:t>
            </a:r>
            <a:endParaRPr lang="en-US" dirty="0"/>
          </a:p>
        </p:txBody>
      </p:sp>
      <p:sp>
        <p:nvSpPr>
          <p:cNvPr id="1048854" name="Date Placeholder 3"/>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55" name="Footer Placeholder 4"/>
          <p:cNvSpPr>
            <a:spLocks noGrp="1"/>
          </p:cNvSpPr>
          <p:nvPr>
            <p:ph type="ftr" sz="quarter" idx="11"/>
          </p:nvPr>
        </p:nvSpPr>
        <p:spPr/>
        <p:txBody>
          <a:bodyPr/>
          <a:lstStyle/>
          <a:p>
            <a:pPr defTabSz="539953"/>
            <a:endParaRPr lang="en-US">
              <a:solidFill>
                <a:prstClr val="black">
                  <a:tint val="75000"/>
                </a:prstClr>
              </a:solidFill>
            </a:endParaRPr>
          </a:p>
        </p:txBody>
      </p:sp>
      <p:sp>
        <p:nvSpPr>
          <p:cNvPr id="1048856" name="Slide Number Placeholder 5"/>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837" name="Title 1"/>
          <p:cNvSpPr>
            <a:spLocks noGrp="1"/>
          </p:cNvSpPr>
          <p:nvPr>
            <p:ph type="title"/>
          </p:nvPr>
        </p:nvSpPr>
        <p:spPr/>
        <p:txBody>
          <a:bodyPr/>
          <a:lstStyle/>
          <a:p>
            <a:r>
              <a:rPr lang="es-ES"/>
              <a:t>Haga clic para modificar el estilo de título del patrón</a:t>
            </a:r>
            <a:endParaRPr lang="en-US" dirty="0"/>
          </a:p>
        </p:txBody>
      </p:sp>
      <p:sp>
        <p:nvSpPr>
          <p:cNvPr id="1048838"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39" name="Date Placeholder 3"/>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40" name="Footer Placeholder 4"/>
          <p:cNvSpPr>
            <a:spLocks noGrp="1"/>
          </p:cNvSpPr>
          <p:nvPr>
            <p:ph type="ftr" sz="quarter" idx="11"/>
          </p:nvPr>
        </p:nvSpPr>
        <p:spPr/>
        <p:txBody>
          <a:bodyPr/>
          <a:lstStyle/>
          <a:p>
            <a:pPr defTabSz="539953"/>
            <a:endParaRPr lang="en-US">
              <a:solidFill>
                <a:prstClr val="black">
                  <a:tint val="75000"/>
                </a:prstClr>
              </a:solidFill>
            </a:endParaRPr>
          </a:p>
        </p:txBody>
      </p:sp>
      <p:sp>
        <p:nvSpPr>
          <p:cNvPr id="1048841" name="Slide Number Placeholder 5"/>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48842" name="Title 1"/>
          <p:cNvSpPr>
            <a:spLocks noGrp="1"/>
          </p:cNvSpPr>
          <p:nvPr>
            <p:ph type="title"/>
          </p:nvPr>
        </p:nvSpPr>
        <p:spPr>
          <a:xfrm>
            <a:off x="491204" y="1615547"/>
            <a:ext cx="6209407" cy="2695572"/>
          </a:xfrm>
        </p:spPr>
        <p:txBody>
          <a:bodyPr anchor="b"/>
          <a:lstStyle>
            <a:lvl1pPr>
              <a:defRPr sz="3543"/>
            </a:lvl1pPr>
          </a:lstStyle>
          <a:p>
            <a:r>
              <a:rPr lang="es-ES"/>
              <a:t>Haga clic para modificar el estilo de título del patrón</a:t>
            </a:r>
            <a:endParaRPr lang="en-US" dirty="0"/>
          </a:p>
        </p:txBody>
      </p:sp>
      <p:sp>
        <p:nvSpPr>
          <p:cNvPr id="1048843" name="Text Placeholder 2"/>
          <p:cNvSpPr>
            <a:spLocks noGrp="1"/>
          </p:cNvSpPr>
          <p:nvPr>
            <p:ph type="body" idx="1"/>
          </p:nvPr>
        </p:nvSpPr>
        <p:spPr>
          <a:xfrm>
            <a:off x="491204" y="4336620"/>
            <a:ext cx="6209407" cy="1417538"/>
          </a:xfrm>
        </p:spPr>
        <p:txBody>
          <a:bodyPr/>
          <a:lstStyle>
            <a:lvl1pPr marL="0" indent="0">
              <a:buNone/>
              <a:defRPr sz="1417">
                <a:solidFill>
                  <a:schemeClr val="tx1"/>
                </a:solidFill>
              </a:defRPr>
            </a:lvl1pPr>
            <a:lvl2pPr marL="269977" indent="0">
              <a:buNone/>
              <a:defRPr sz="1181">
                <a:solidFill>
                  <a:schemeClr val="tx1">
                    <a:tint val="75000"/>
                  </a:schemeClr>
                </a:solidFill>
              </a:defRPr>
            </a:lvl2pPr>
            <a:lvl3pPr marL="539953" indent="0">
              <a:buNone/>
              <a:defRPr sz="1063">
                <a:solidFill>
                  <a:schemeClr val="tx1">
                    <a:tint val="75000"/>
                  </a:schemeClr>
                </a:solidFill>
              </a:defRPr>
            </a:lvl3pPr>
            <a:lvl4pPr marL="809930" indent="0">
              <a:buNone/>
              <a:defRPr sz="945">
                <a:solidFill>
                  <a:schemeClr val="tx1">
                    <a:tint val="75000"/>
                  </a:schemeClr>
                </a:solidFill>
              </a:defRPr>
            </a:lvl4pPr>
            <a:lvl5pPr marL="1079906" indent="0">
              <a:buNone/>
              <a:defRPr sz="945">
                <a:solidFill>
                  <a:schemeClr val="tx1">
                    <a:tint val="75000"/>
                  </a:schemeClr>
                </a:solidFill>
              </a:defRPr>
            </a:lvl5pPr>
            <a:lvl6pPr marL="1349883" indent="0">
              <a:buNone/>
              <a:defRPr sz="945">
                <a:solidFill>
                  <a:schemeClr val="tx1">
                    <a:tint val="75000"/>
                  </a:schemeClr>
                </a:solidFill>
              </a:defRPr>
            </a:lvl6pPr>
            <a:lvl7pPr marL="1619860" indent="0">
              <a:buNone/>
              <a:defRPr sz="945">
                <a:solidFill>
                  <a:schemeClr val="tx1">
                    <a:tint val="75000"/>
                  </a:schemeClr>
                </a:solidFill>
              </a:defRPr>
            </a:lvl7pPr>
            <a:lvl8pPr marL="1889836" indent="0">
              <a:buNone/>
              <a:defRPr sz="945">
                <a:solidFill>
                  <a:schemeClr val="tx1">
                    <a:tint val="75000"/>
                  </a:schemeClr>
                </a:solidFill>
              </a:defRPr>
            </a:lvl8pPr>
            <a:lvl9pPr marL="2159813" indent="0">
              <a:buNone/>
              <a:defRPr sz="945">
                <a:solidFill>
                  <a:schemeClr val="tx1">
                    <a:tint val="75000"/>
                  </a:schemeClr>
                </a:solidFill>
              </a:defRPr>
            </a:lvl9pPr>
          </a:lstStyle>
          <a:p>
            <a:pPr lvl="0"/>
            <a:r>
              <a:rPr lang="es-ES"/>
              <a:t>Editar el estilo de texto del patrón</a:t>
            </a:r>
          </a:p>
        </p:txBody>
      </p:sp>
      <p:sp>
        <p:nvSpPr>
          <p:cNvPr id="1048844" name="Date Placeholder 3"/>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45" name="Footer Placeholder 4"/>
          <p:cNvSpPr>
            <a:spLocks noGrp="1"/>
          </p:cNvSpPr>
          <p:nvPr>
            <p:ph type="ftr" sz="quarter" idx="11"/>
          </p:nvPr>
        </p:nvSpPr>
        <p:spPr/>
        <p:txBody>
          <a:bodyPr/>
          <a:lstStyle/>
          <a:p>
            <a:pPr defTabSz="539953"/>
            <a:endParaRPr lang="en-US">
              <a:solidFill>
                <a:prstClr val="black">
                  <a:tint val="75000"/>
                </a:prstClr>
              </a:solidFill>
            </a:endParaRPr>
          </a:p>
        </p:txBody>
      </p:sp>
      <p:sp>
        <p:nvSpPr>
          <p:cNvPr id="1048846" name="Slide Number Placeholder 5"/>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870" name="Title 1"/>
          <p:cNvSpPr>
            <a:spLocks noGrp="1"/>
          </p:cNvSpPr>
          <p:nvPr>
            <p:ph type="title"/>
          </p:nvPr>
        </p:nvSpPr>
        <p:spPr/>
        <p:txBody>
          <a:bodyPr/>
          <a:lstStyle/>
          <a:p>
            <a:r>
              <a:rPr lang="es-ES"/>
              <a:t>Haga clic para modificar el estilo de título del patrón</a:t>
            </a:r>
            <a:endParaRPr lang="en-US" dirty="0"/>
          </a:p>
        </p:txBody>
      </p:sp>
      <p:sp>
        <p:nvSpPr>
          <p:cNvPr id="1048871" name="Content Placeholder 2"/>
          <p:cNvSpPr>
            <a:spLocks noGrp="1"/>
          </p:cNvSpPr>
          <p:nvPr>
            <p:ph sz="half" idx="1"/>
          </p:nvPr>
        </p:nvSpPr>
        <p:spPr>
          <a:xfrm>
            <a:off x="494953" y="1725046"/>
            <a:ext cx="3059708" cy="41116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72" name="Content Placeholder 3"/>
          <p:cNvSpPr>
            <a:spLocks noGrp="1"/>
          </p:cNvSpPr>
          <p:nvPr>
            <p:ph sz="half" idx="2"/>
          </p:nvPr>
        </p:nvSpPr>
        <p:spPr>
          <a:xfrm>
            <a:off x="3644652" y="1725046"/>
            <a:ext cx="3059708" cy="411161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73" name="Date Placeholder 4"/>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74" name="Footer Placeholder 5"/>
          <p:cNvSpPr>
            <a:spLocks noGrp="1"/>
          </p:cNvSpPr>
          <p:nvPr>
            <p:ph type="ftr" sz="quarter" idx="11"/>
          </p:nvPr>
        </p:nvSpPr>
        <p:spPr/>
        <p:txBody>
          <a:bodyPr/>
          <a:lstStyle/>
          <a:p>
            <a:pPr defTabSz="539953"/>
            <a:endParaRPr lang="en-US">
              <a:solidFill>
                <a:prstClr val="black">
                  <a:tint val="75000"/>
                </a:prstClr>
              </a:solidFill>
            </a:endParaRPr>
          </a:p>
        </p:txBody>
      </p:sp>
      <p:sp>
        <p:nvSpPr>
          <p:cNvPr id="1048875" name="Slide Number Placeholder 6"/>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857" name="Title 1"/>
          <p:cNvSpPr>
            <a:spLocks noGrp="1"/>
          </p:cNvSpPr>
          <p:nvPr>
            <p:ph type="title"/>
          </p:nvPr>
        </p:nvSpPr>
        <p:spPr>
          <a:xfrm>
            <a:off x="495891" y="345012"/>
            <a:ext cx="6209407" cy="1252534"/>
          </a:xfrm>
        </p:spPr>
        <p:txBody>
          <a:bodyPr/>
          <a:lstStyle/>
          <a:p>
            <a:r>
              <a:rPr lang="es-ES"/>
              <a:t>Haga clic para modificar el estilo de título del patrón</a:t>
            </a:r>
            <a:endParaRPr lang="en-US" dirty="0"/>
          </a:p>
        </p:txBody>
      </p:sp>
      <p:sp>
        <p:nvSpPr>
          <p:cNvPr id="1048858" name="Text Placeholder 2"/>
          <p:cNvSpPr>
            <a:spLocks noGrp="1"/>
          </p:cNvSpPr>
          <p:nvPr>
            <p:ph type="body" idx="1"/>
          </p:nvPr>
        </p:nvSpPr>
        <p:spPr>
          <a:xfrm>
            <a:off x="495891" y="1588543"/>
            <a:ext cx="3045647" cy="778521"/>
          </a:xfrm>
        </p:spPr>
        <p:txBody>
          <a:bodyPr anchor="b"/>
          <a:lstStyle>
            <a:lvl1pPr marL="0" indent="0">
              <a:buNone/>
              <a:defRPr sz="1417" b="1"/>
            </a:lvl1pPr>
            <a:lvl2pPr marL="269977" indent="0">
              <a:buNone/>
              <a:defRPr sz="1181" b="1"/>
            </a:lvl2pPr>
            <a:lvl3pPr marL="539953" indent="0">
              <a:buNone/>
              <a:defRPr sz="1063" b="1"/>
            </a:lvl3pPr>
            <a:lvl4pPr marL="809930" indent="0">
              <a:buNone/>
              <a:defRPr sz="945" b="1"/>
            </a:lvl4pPr>
            <a:lvl5pPr marL="1079906" indent="0">
              <a:buNone/>
              <a:defRPr sz="945" b="1"/>
            </a:lvl5pPr>
            <a:lvl6pPr marL="1349883" indent="0">
              <a:buNone/>
              <a:defRPr sz="945" b="1"/>
            </a:lvl6pPr>
            <a:lvl7pPr marL="1619860" indent="0">
              <a:buNone/>
              <a:defRPr sz="945" b="1"/>
            </a:lvl7pPr>
            <a:lvl8pPr marL="1889836" indent="0">
              <a:buNone/>
              <a:defRPr sz="945" b="1"/>
            </a:lvl8pPr>
            <a:lvl9pPr marL="2159813" indent="0">
              <a:buNone/>
              <a:defRPr sz="945" b="1"/>
            </a:lvl9pPr>
          </a:lstStyle>
          <a:p>
            <a:pPr lvl="0"/>
            <a:r>
              <a:rPr lang="es-ES"/>
              <a:t>Editar el estilo de texto del patrón</a:t>
            </a:r>
          </a:p>
        </p:txBody>
      </p:sp>
      <p:sp>
        <p:nvSpPr>
          <p:cNvPr id="1048859" name="Content Placeholder 3"/>
          <p:cNvSpPr>
            <a:spLocks noGrp="1"/>
          </p:cNvSpPr>
          <p:nvPr>
            <p:ph sz="half" idx="2"/>
          </p:nvPr>
        </p:nvSpPr>
        <p:spPr>
          <a:xfrm>
            <a:off x="495891" y="2367064"/>
            <a:ext cx="3045647" cy="348159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60" name="Text Placeholder 4"/>
          <p:cNvSpPr>
            <a:spLocks noGrp="1"/>
          </p:cNvSpPr>
          <p:nvPr>
            <p:ph type="body" sz="quarter" idx="3"/>
          </p:nvPr>
        </p:nvSpPr>
        <p:spPr>
          <a:xfrm>
            <a:off x="3644653" y="1588543"/>
            <a:ext cx="3060646" cy="778521"/>
          </a:xfrm>
        </p:spPr>
        <p:txBody>
          <a:bodyPr anchor="b"/>
          <a:lstStyle>
            <a:lvl1pPr marL="0" indent="0">
              <a:buNone/>
              <a:defRPr sz="1417" b="1"/>
            </a:lvl1pPr>
            <a:lvl2pPr marL="269977" indent="0">
              <a:buNone/>
              <a:defRPr sz="1181" b="1"/>
            </a:lvl2pPr>
            <a:lvl3pPr marL="539953" indent="0">
              <a:buNone/>
              <a:defRPr sz="1063" b="1"/>
            </a:lvl3pPr>
            <a:lvl4pPr marL="809930" indent="0">
              <a:buNone/>
              <a:defRPr sz="945" b="1"/>
            </a:lvl4pPr>
            <a:lvl5pPr marL="1079906" indent="0">
              <a:buNone/>
              <a:defRPr sz="945" b="1"/>
            </a:lvl5pPr>
            <a:lvl6pPr marL="1349883" indent="0">
              <a:buNone/>
              <a:defRPr sz="945" b="1"/>
            </a:lvl6pPr>
            <a:lvl7pPr marL="1619860" indent="0">
              <a:buNone/>
              <a:defRPr sz="945" b="1"/>
            </a:lvl7pPr>
            <a:lvl8pPr marL="1889836" indent="0">
              <a:buNone/>
              <a:defRPr sz="945" b="1"/>
            </a:lvl8pPr>
            <a:lvl9pPr marL="2159813" indent="0">
              <a:buNone/>
              <a:defRPr sz="945" b="1"/>
            </a:lvl9pPr>
          </a:lstStyle>
          <a:p>
            <a:pPr lvl="0"/>
            <a:r>
              <a:rPr lang="es-ES"/>
              <a:t>Editar el estilo de texto del patrón</a:t>
            </a:r>
          </a:p>
        </p:txBody>
      </p:sp>
      <p:sp>
        <p:nvSpPr>
          <p:cNvPr id="1048861" name="Content Placeholder 5"/>
          <p:cNvSpPr>
            <a:spLocks noGrp="1"/>
          </p:cNvSpPr>
          <p:nvPr>
            <p:ph sz="quarter" idx="4"/>
          </p:nvPr>
        </p:nvSpPr>
        <p:spPr>
          <a:xfrm>
            <a:off x="3644653" y="2367064"/>
            <a:ext cx="3060646" cy="348159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62" name="Date Placeholder 6"/>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63" name="Footer Placeholder 7"/>
          <p:cNvSpPr>
            <a:spLocks noGrp="1"/>
          </p:cNvSpPr>
          <p:nvPr>
            <p:ph type="ftr" sz="quarter" idx="11"/>
          </p:nvPr>
        </p:nvSpPr>
        <p:spPr/>
        <p:txBody>
          <a:bodyPr/>
          <a:lstStyle/>
          <a:p>
            <a:pPr defTabSz="539953"/>
            <a:endParaRPr lang="en-US">
              <a:solidFill>
                <a:prstClr val="black">
                  <a:tint val="75000"/>
                </a:prstClr>
              </a:solidFill>
            </a:endParaRPr>
          </a:p>
        </p:txBody>
      </p:sp>
      <p:sp>
        <p:nvSpPr>
          <p:cNvPr id="1048864" name="Slide Number Placeholder 8"/>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876" name="Title 1"/>
          <p:cNvSpPr>
            <a:spLocks noGrp="1"/>
          </p:cNvSpPr>
          <p:nvPr>
            <p:ph type="title"/>
          </p:nvPr>
        </p:nvSpPr>
        <p:spPr/>
        <p:txBody>
          <a:bodyPr/>
          <a:lstStyle/>
          <a:p>
            <a:r>
              <a:rPr lang="es-ES"/>
              <a:t>Haga clic para modificar el estilo de título del patrón</a:t>
            </a:r>
            <a:endParaRPr lang="en-US" dirty="0"/>
          </a:p>
        </p:txBody>
      </p:sp>
      <p:sp>
        <p:nvSpPr>
          <p:cNvPr id="1048877" name="Date Placeholder 2"/>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78" name="Footer Placeholder 3"/>
          <p:cNvSpPr>
            <a:spLocks noGrp="1"/>
          </p:cNvSpPr>
          <p:nvPr>
            <p:ph type="ftr" sz="quarter" idx="11"/>
          </p:nvPr>
        </p:nvSpPr>
        <p:spPr/>
        <p:txBody>
          <a:bodyPr/>
          <a:lstStyle/>
          <a:p>
            <a:pPr defTabSz="539953"/>
            <a:endParaRPr lang="en-US">
              <a:solidFill>
                <a:prstClr val="black">
                  <a:tint val="75000"/>
                </a:prstClr>
              </a:solidFill>
            </a:endParaRPr>
          </a:p>
        </p:txBody>
      </p:sp>
      <p:sp>
        <p:nvSpPr>
          <p:cNvPr id="1048879" name="Slide Number Placeholder 4"/>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048655" name="Date Placeholder 1"/>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656" name="Footer Placeholder 2"/>
          <p:cNvSpPr>
            <a:spLocks noGrp="1"/>
          </p:cNvSpPr>
          <p:nvPr>
            <p:ph type="ftr" sz="quarter" idx="11"/>
          </p:nvPr>
        </p:nvSpPr>
        <p:spPr/>
        <p:txBody>
          <a:bodyPr/>
          <a:lstStyle/>
          <a:p>
            <a:pPr defTabSz="539953"/>
            <a:endParaRPr lang="en-US">
              <a:solidFill>
                <a:prstClr val="black">
                  <a:tint val="75000"/>
                </a:prstClr>
              </a:solidFill>
            </a:endParaRPr>
          </a:p>
        </p:txBody>
      </p:sp>
      <p:sp>
        <p:nvSpPr>
          <p:cNvPr id="1048657" name="Slide Number Placeholder 3"/>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48806" name="1 Título"/>
          <p:cNvSpPr>
            <a:spLocks noGrp="1"/>
          </p:cNvSpPr>
          <p:nvPr>
            <p:ph type="title"/>
          </p:nvPr>
        </p:nvSpPr>
        <p:spPr>
          <a:xfrm>
            <a:off x="568696" y="4164113"/>
            <a:ext cx="6119416" cy="1287035"/>
          </a:xfrm>
        </p:spPr>
        <p:txBody>
          <a:bodyPr anchor="t"/>
          <a:lstStyle>
            <a:lvl1pPr algn="l">
              <a:defRPr sz="2820" b="1" cap="all"/>
            </a:lvl1pPr>
          </a:lstStyle>
          <a:p>
            <a:r>
              <a:rPr lang="es-ES"/>
              <a:t>Haga clic para modificar el estilo de título del patrón</a:t>
            </a:r>
          </a:p>
        </p:txBody>
      </p:sp>
      <p:sp>
        <p:nvSpPr>
          <p:cNvPr id="1048807" name="2 Marcador de texto"/>
          <p:cNvSpPr>
            <a:spLocks noGrp="1"/>
          </p:cNvSpPr>
          <p:nvPr>
            <p:ph type="body" idx="1"/>
          </p:nvPr>
        </p:nvSpPr>
        <p:spPr>
          <a:xfrm>
            <a:off x="568696" y="2746575"/>
            <a:ext cx="6119416" cy="1417538"/>
          </a:xfrm>
        </p:spPr>
        <p:txBody>
          <a:bodyPr anchor="b"/>
          <a:lstStyle>
            <a:lvl1pPr marL="0" indent="0">
              <a:buNone/>
              <a:defRPr sz="1411">
                <a:solidFill>
                  <a:schemeClr val="tx1">
                    <a:tint val="75000"/>
                  </a:schemeClr>
                </a:solidFill>
              </a:defRPr>
            </a:lvl1pPr>
            <a:lvl2pPr marL="322375" indent="0">
              <a:buNone/>
              <a:defRPr sz="1269">
                <a:solidFill>
                  <a:schemeClr val="tx1">
                    <a:tint val="75000"/>
                  </a:schemeClr>
                </a:solidFill>
              </a:defRPr>
            </a:lvl2pPr>
            <a:lvl3pPr marL="644749" indent="0">
              <a:buNone/>
              <a:defRPr sz="1128">
                <a:solidFill>
                  <a:schemeClr val="tx1">
                    <a:tint val="75000"/>
                  </a:schemeClr>
                </a:solidFill>
              </a:defRPr>
            </a:lvl3pPr>
            <a:lvl4pPr marL="967124" indent="0">
              <a:buNone/>
              <a:defRPr sz="987">
                <a:solidFill>
                  <a:schemeClr val="tx1">
                    <a:tint val="75000"/>
                  </a:schemeClr>
                </a:solidFill>
              </a:defRPr>
            </a:lvl4pPr>
            <a:lvl5pPr marL="1289497" indent="0">
              <a:buNone/>
              <a:defRPr sz="987">
                <a:solidFill>
                  <a:schemeClr val="tx1">
                    <a:tint val="75000"/>
                  </a:schemeClr>
                </a:solidFill>
              </a:defRPr>
            </a:lvl5pPr>
            <a:lvl6pPr marL="1611872" indent="0">
              <a:buNone/>
              <a:defRPr sz="987">
                <a:solidFill>
                  <a:schemeClr val="tx1">
                    <a:tint val="75000"/>
                  </a:schemeClr>
                </a:solidFill>
              </a:defRPr>
            </a:lvl6pPr>
            <a:lvl7pPr marL="1934246" indent="0">
              <a:buNone/>
              <a:defRPr sz="987">
                <a:solidFill>
                  <a:schemeClr val="tx1">
                    <a:tint val="75000"/>
                  </a:schemeClr>
                </a:solidFill>
              </a:defRPr>
            </a:lvl7pPr>
            <a:lvl8pPr marL="2256621" indent="0">
              <a:buNone/>
              <a:defRPr sz="987">
                <a:solidFill>
                  <a:schemeClr val="tx1">
                    <a:tint val="75000"/>
                  </a:schemeClr>
                </a:solidFill>
              </a:defRPr>
            </a:lvl8pPr>
            <a:lvl9pPr marL="2578995" indent="0">
              <a:buNone/>
              <a:defRPr sz="987">
                <a:solidFill>
                  <a:schemeClr val="tx1">
                    <a:tint val="75000"/>
                  </a:schemeClr>
                </a:solidFill>
              </a:defRPr>
            </a:lvl9pPr>
          </a:lstStyle>
          <a:p>
            <a:pPr lvl="0"/>
            <a:r>
              <a:rPr lang="es-ES"/>
              <a:t>Haga clic para modificar el estilo de texto del patrón</a:t>
            </a:r>
          </a:p>
        </p:txBody>
      </p:sp>
      <p:sp>
        <p:nvSpPr>
          <p:cNvPr id="1048808" name="3 Marcador de fecha"/>
          <p:cNvSpPr>
            <a:spLocks noGrp="1"/>
          </p:cNvSpPr>
          <p:nvPr>
            <p:ph type="dt" sz="half" idx="10"/>
          </p:nvPr>
        </p:nvSpPr>
        <p:spPr/>
        <p:txBody>
          <a:bodyPr/>
          <a:lstStyle/>
          <a:p>
            <a:pPr defTabSz="644749"/>
            <a:fld id="{F72B91A8-4579-4FD0-806C-1FC8CB92C18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809"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810" name="5 Marcador de número de diapositiva"/>
          <p:cNvSpPr>
            <a:spLocks noGrp="1"/>
          </p:cNvSpPr>
          <p:nvPr>
            <p:ph type="sldNum" sz="quarter" idx="12"/>
          </p:nvPr>
        </p:nvSpPr>
        <p:spPr/>
        <p:txBody>
          <a:bodyPr/>
          <a:lstStyle/>
          <a:p>
            <a:pPr defTabSz="644749"/>
            <a:fld id="{4D4D4702-2D8C-40F8-9B9C-D322A3F3E897}"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48880" name="Title 1"/>
          <p:cNvSpPr>
            <a:spLocks noGrp="1"/>
          </p:cNvSpPr>
          <p:nvPr>
            <p:ph type="title"/>
          </p:nvPr>
        </p:nvSpPr>
        <p:spPr>
          <a:xfrm>
            <a:off x="495891" y="432012"/>
            <a:ext cx="2321966" cy="1512041"/>
          </a:xfrm>
        </p:spPr>
        <p:txBody>
          <a:bodyPr anchor="b"/>
          <a:lstStyle>
            <a:lvl1pPr>
              <a:defRPr sz="1890"/>
            </a:lvl1pPr>
          </a:lstStyle>
          <a:p>
            <a:r>
              <a:rPr lang="es-ES"/>
              <a:t>Haga clic para modificar el estilo de título del patrón</a:t>
            </a:r>
            <a:endParaRPr lang="en-US" dirty="0"/>
          </a:p>
        </p:txBody>
      </p:sp>
      <p:sp>
        <p:nvSpPr>
          <p:cNvPr id="1048881" name="Content Placeholder 2"/>
          <p:cNvSpPr>
            <a:spLocks noGrp="1"/>
          </p:cNvSpPr>
          <p:nvPr>
            <p:ph idx="1"/>
          </p:nvPr>
        </p:nvSpPr>
        <p:spPr>
          <a:xfrm>
            <a:off x="3060646" y="933028"/>
            <a:ext cx="3644652" cy="4605124"/>
          </a:xfrm>
        </p:spPr>
        <p:txBody>
          <a:bodyPr/>
          <a:lstStyle>
            <a:lvl1pPr>
              <a:defRPr sz="1890"/>
            </a:lvl1pPr>
            <a:lvl2pPr>
              <a:defRPr sz="1653"/>
            </a:lvl2pPr>
            <a:lvl3pPr>
              <a:defRPr sz="1417"/>
            </a:lvl3pPr>
            <a:lvl4pPr>
              <a:defRPr sz="1181"/>
            </a:lvl4pPr>
            <a:lvl5pPr>
              <a:defRPr sz="1181"/>
            </a:lvl5pPr>
            <a:lvl6pPr>
              <a:defRPr sz="1181"/>
            </a:lvl6pPr>
            <a:lvl7pPr>
              <a:defRPr sz="1181"/>
            </a:lvl7pPr>
            <a:lvl8pPr>
              <a:defRPr sz="1181"/>
            </a:lvl8pPr>
            <a:lvl9pPr>
              <a:defRPr sz="1181"/>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82" name="Text Placeholder 3"/>
          <p:cNvSpPr>
            <a:spLocks noGrp="1"/>
          </p:cNvSpPr>
          <p:nvPr>
            <p:ph type="body" sz="half" idx="2"/>
          </p:nvPr>
        </p:nvSpPr>
        <p:spPr>
          <a:xfrm>
            <a:off x="495891" y="1944052"/>
            <a:ext cx="2321966" cy="3601598"/>
          </a:xfrm>
        </p:spPr>
        <p:txBody>
          <a:bodyPr/>
          <a:lstStyle>
            <a:lvl1pPr marL="0" indent="0">
              <a:buNone/>
              <a:defRPr sz="945"/>
            </a:lvl1pPr>
            <a:lvl2pPr marL="269977" indent="0">
              <a:buNone/>
              <a:defRPr sz="827"/>
            </a:lvl2pPr>
            <a:lvl3pPr marL="539953" indent="0">
              <a:buNone/>
              <a:defRPr sz="709"/>
            </a:lvl3pPr>
            <a:lvl4pPr marL="809930" indent="0">
              <a:buNone/>
              <a:defRPr sz="591"/>
            </a:lvl4pPr>
            <a:lvl5pPr marL="1079906" indent="0">
              <a:buNone/>
              <a:defRPr sz="591"/>
            </a:lvl5pPr>
            <a:lvl6pPr marL="1349883" indent="0">
              <a:buNone/>
              <a:defRPr sz="591"/>
            </a:lvl6pPr>
            <a:lvl7pPr marL="1619860" indent="0">
              <a:buNone/>
              <a:defRPr sz="591"/>
            </a:lvl7pPr>
            <a:lvl8pPr marL="1889836" indent="0">
              <a:buNone/>
              <a:defRPr sz="591"/>
            </a:lvl8pPr>
            <a:lvl9pPr marL="2159813" indent="0">
              <a:buNone/>
              <a:defRPr sz="591"/>
            </a:lvl9pPr>
          </a:lstStyle>
          <a:p>
            <a:pPr lvl="0"/>
            <a:r>
              <a:rPr lang="es-ES"/>
              <a:t>Editar el estilo de texto del patrón</a:t>
            </a:r>
          </a:p>
        </p:txBody>
      </p:sp>
      <p:sp>
        <p:nvSpPr>
          <p:cNvPr id="1048883" name="Date Placeholder 4"/>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84" name="Footer Placeholder 5"/>
          <p:cNvSpPr>
            <a:spLocks noGrp="1"/>
          </p:cNvSpPr>
          <p:nvPr>
            <p:ph type="ftr" sz="quarter" idx="11"/>
          </p:nvPr>
        </p:nvSpPr>
        <p:spPr/>
        <p:txBody>
          <a:bodyPr/>
          <a:lstStyle/>
          <a:p>
            <a:pPr defTabSz="539953"/>
            <a:endParaRPr lang="en-US">
              <a:solidFill>
                <a:prstClr val="black">
                  <a:tint val="75000"/>
                </a:prstClr>
              </a:solidFill>
            </a:endParaRPr>
          </a:p>
        </p:txBody>
      </p:sp>
      <p:sp>
        <p:nvSpPr>
          <p:cNvPr id="1048885" name="Slide Number Placeholder 6"/>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48831" name="Title 1"/>
          <p:cNvSpPr>
            <a:spLocks noGrp="1"/>
          </p:cNvSpPr>
          <p:nvPr>
            <p:ph type="title"/>
          </p:nvPr>
        </p:nvSpPr>
        <p:spPr>
          <a:xfrm>
            <a:off x="495891" y="432012"/>
            <a:ext cx="2321966" cy="1512041"/>
          </a:xfrm>
        </p:spPr>
        <p:txBody>
          <a:bodyPr anchor="b"/>
          <a:lstStyle>
            <a:lvl1pPr>
              <a:defRPr sz="1890"/>
            </a:lvl1pPr>
          </a:lstStyle>
          <a:p>
            <a:r>
              <a:rPr lang="es-ES"/>
              <a:t>Haga clic para modificar el estilo de título del patrón</a:t>
            </a:r>
            <a:endParaRPr lang="en-US" dirty="0"/>
          </a:p>
        </p:txBody>
      </p:sp>
      <p:sp>
        <p:nvSpPr>
          <p:cNvPr id="1048832" name="Picture Placeholder 2"/>
          <p:cNvSpPr>
            <a:spLocks noGrp="1" noChangeAspect="1"/>
          </p:cNvSpPr>
          <p:nvPr>
            <p:ph type="pic" idx="1"/>
          </p:nvPr>
        </p:nvSpPr>
        <p:spPr>
          <a:xfrm>
            <a:off x="3060646" y="933028"/>
            <a:ext cx="3644652" cy="4605124"/>
          </a:xfrm>
        </p:spPr>
        <p:txBody>
          <a:bodyPr anchor="t"/>
          <a:lstStyle>
            <a:lvl1pPr marL="0" indent="0">
              <a:buNone/>
              <a:defRPr sz="1890"/>
            </a:lvl1pPr>
            <a:lvl2pPr marL="269977" indent="0">
              <a:buNone/>
              <a:defRPr sz="1653"/>
            </a:lvl2pPr>
            <a:lvl3pPr marL="539953" indent="0">
              <a:buNone/>
              <a:defRPr sz="1417"/>
            </a:lvl3pPr>
            <a:lvl4pPr marL="809930" indent="0">
              <a:buNone/>
              <a:defRPr sz="1181"/>
            </a:lvl4pPr>
            <a:lvl5pPr marL="1079906" indent="0">
              <a:buNone/>
              <a:defRPr sz="1181"/>
            </a:lvl5pPr>
            <a:lvl6pPr marL="1349883" indent="0">
              <a:buNone/>
              <a:defRPr sz="1181"/>
            </a:lvl6pPr>
            <a:lvl7pPr marL="1619860" indent="0">
              <a:buNone/>
              <a:defRPr sz="1181"/>
            </a:lvl7pPr>
            <a:lvl8pPr marL="1889836" indent="0">
              <a:buNone/>
              <a:defRPr sz="1181"/>
            </a:lvl8pPr>
            <a:lvl9pPr marL="2159813" indent="0">
              <a:buNone/>
              <a:defRPr sz="1181"/>
            </a:lvl9pPr>
          </a:lstStyle>
          <a:p>
            <a:r>
              <a:rPr lang="es-ES"/>
              <a:t>Haga clic en el icono para agregar una imagen</a:t>
            </a:r>
            <a:endParaRPr lang="en-US" dirty="0"/>
          </a:p>
        </p:txBody>
      </p:sp>
      <p:sp>
        <p:nvSpPr>
          <p:cNvPr id="1048833" name="Text Placeholder 3"/>
          <p:cNvSpPr>
            <a:spLocks noGrp="1"/>
          </p:cNvSpPr>
          <p:nvPr>
            <p:ph type="body" sz="half" idx="2"/>
          </p:nvPr>
        </p:nvSpPr>
        <p:spPr>
          <a:xfrm>
            <a:off x="495891" y="1944052"/>
            <a:ext cx="2321966" cy="3601598"/>
          </a:xfrm>
        </p:spPr>
        <p:txBody>
          <a:bodyPr/>
          <a:lstStyle>
            <a:lvl1pPr marL="0" indent="0">
              <a:buNone/>
              <a:defRPr sz="945"/>
            </a:lvl1pPr>
            <a:lvl2pPr marL="269977" indent="0">
              <a:buNone/>
              <a:defRPr sz="827"/>
            </a:lvl2pPr>
            <a:lvl3pPr marL="539953" indent="0">
              <a:buNone/>
              <a:defRPr sz="709"/>
            </a:lvl3pPr>
            <a:lvl4pPr marL="809930" indent="0">
              <a:buNone/>
              <a:defRPr sz="591"/>
            </a:lvl4pPr>
            <a:lvl5pPr marL="1079906" indent="0">
              <a:buNone/>
              <a:defRPr sz="591"/>
            </a:lvl5pPr>
            <a:lvl6pPr marL="1349883" indent="0">
              <a:buNone/>
              <a:defRPr sz="591"/>
            </a:lvl6pPr>
            <a:lvl7pPr marL="1619860" indent="0">
              <a:buNone/>
              <a:defRPr sz="591"/>
            </a:lvl7pPr>
            <a:lvl8pPr marL="1889836" indent="0">
              <a:buNone/>
              <a:defRPr sz="591"/>
            </a:lvl8pPr>
            <a:lvl9pPr marL="2159813" indent="0">
              <a:buNone/>
              <a:defRPr sz="591"/>
            </a:lvl9pPr>
          </a:lstStyle>
          <a:p>
            <a:pPr lvl="0"/>
            <a:r>
              <a:rPr lang="es-ES"/>
              <a:t>Editar el estilo de texto del patrón</a:t>
            </a:r>
          </a:p>
        </p:txBody>
      </p:sp>
      <p:sp>
        <p:nvSpPr>
          <p:cNvPr id="1048834" name="Date Placeholder 4"/>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35" name="Footer Placeholder 5"/>
          <p:cNvSpPr>
            <a:spLocks noGrp="1"/>
          </p:cNvSpPr>
          <p:nvPr>
            <p:ph type="ftr" sz="quarter" idx="11"/>
          </p:nvPr>
        </p:nvSpPr>
        <p:spPr/>
        <p:txBody>
          <a:bodyPr/>
          <a:lstStyle/>
          <a:p>
            <a:pPr defTabSz="539953"/>
            <a:endParaRPr lang="en-US">
              <a:solidFill>
                <a:prstClr val="black">
                  <a:tint val="75000"/>
                </a:prstClr>
              </a:solidFill>
            </a:endParaRPr>
          </a:p>
        </p:txBody>
      </p:sp>
      <p:sp>
        <p:nvSpPr>
          <p:cNvPr id="1048836" name="Slide Number Placeholder 6"/>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847" name="Title 1"/>
          <p:cNvSpPr>
            <a:spLocks noGrp="1"/>
          </p:cNvSpPr>
          <p:nvPr>
            <p:ph type="title"/>
          </p:nvPr>
        </p:nvSpPr>
        <p:spPr/>
        <p:txBody>
          <a:bodyPr/>
          <a:lstStyle/>
          <a:p>
            <a:r>
              <a:rPr lang="es-ES"/>
              <a:t>Haga clic para modificar el estilo de título del patrón</a:t>
            </a:r>
            <a:endParaRPr lang="en-US" dirty="0"/>
          </a:p>
        </p:txBody>
      </p:sp>
      <p:sp>
        <p:nvSpPr>
          <p:cNvPr id="1048848"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49" name="Date Placeholder 3"/>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50" name="Footer Placeholder 4"/>
          <p:cNvSpPr>
            <a:spLocks noGrp="1"/>
          </p:cNvSpPr>
          <p:nvPr>
            <p:ph type="ftr" sz="quarter" idx="11"/>
          </p:nvPr>
        </p:nvSpPr>
        <p:spPr/>
        <p:txBody>
          <a:bodyPr/>
          <a:lstStyle/>
          <a:p>
            <a:pPr defTabSz="539953"/>
            <a:endParaRPr lang="en-US">
              <a:solidFill>
                <a:prstClr val="black">
                  <a:tint val="75000"/>
                </a:prstClr>
              </a:solidFill>
            </a:endParaRPr>
          </a:p>
        </p:txBody>
      </p:sp>
      <p:sp>
        <p:nvSpPr>
          <p:cNvPr id="1048851" name="Slide Number Placeholder 5"/>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048865" name="Vertical Title 1"/>
          <p:cNvSpPr>
            <a:spLocks noGrp="1"/>
          </p:cNvSpPr>
          <p:nvPr>
            <p:ph type="title" orient="vert"/>
          </p:nvPr>
        </p:nvSpPr>
        <p:spPr>
          <a:xfrm>
            <a:off x="5152009" y="345009"/>
            <a:ext cx="1552352" cy="5491649"/>
          </a:xfrm>
        </p:spPr>
        <p:txBody>
          <a:bodyPr vert="eaVert"/>
          <a:lstStyle/>
          <a:p>
            <a:r>
              <a:rPr lang="es-ES"/>
              <a:t>Haga clic para modificar el estilo de título del patrón</a:t>
            </a:r>
            <a:endParaRPr lang="en-US" dirty="0"/>
          </a:p>
        </p:txBody>
      </p:sp>
      <p:sp>
        <p:nvSpPr>
          <p:cNvPr id="1048866" name="Vertical Text Placeholder 2"/>
          <p:cNvSpPr>
            <a:spLocks noGrp="1"/>
          </p:cNvSpPr>
          <p:nvPr>
            <p:ph type="body" orient="vert" idx="1"/>
          </p:nvPr>
        </p:nvSpPr>
        <p:spPr>
          <a:xfrm>
            <a:off x="494953" y="345009"/>
            <a:ext cx="4567064" cy="549164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867" name="Date Placeholder 3"/>
          <p:cNvSpPr>
            <a:spLocks noGrp="1"/>
          </p:cNvSpPr>
          <p:nvPr>
            <p:ph type="dt" sz="half" idx="10"/>
          </p:nvPr>
        </p:nvSpPr>
        <p:spPr/>
        <p:txBody>
          <a:body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868" name="Footer Placeholder 4"/>
          <p:cNvSpPr>
            <a:spLocks noGrp="1"/>
          </p:cNvSpPr>
          <p:nvPr>
            <p:ph type="ftr" sz="quarter" idx="11"/>
          </p:nvPr>
        </p:nvSpPr>
        <p:spPr/>
        <p:txBody>
          <a:bodyPr/>
          <a:lstStyle/>
          <a:p>
            <a:pPr defTabSz="539953"/>
            <a:endParaRPr lang="en-US">
              <a:solidFill>
                <a:prstClr val="black">
                  <a:tint val="75000"/>
                </a:prstClr>
              </a:solidFill>
            </a:endParaRPr>
          </a:p>
        </p:txBody>
      </p:sp>
      <p:sp>
        <p:nvSpPr>
          <p:cNvPr id="1048869" name="Slide Number Placeholder 5"/>
          <p:cNvSpPr>
            <a:spLocks noGrp="1"/>
          </p:cNvSpPr>
          <p:nvPr>
            <p:ph type="sldNum" sz="quarter" idx="12"/>
          </p:nvPr>
        </p:nvSpPr>
        <p:spPr/>
        <p:txBody>
          <a:body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811" name="1 Título"/>
          <p:cNvSpPr>
            <a:spLocks noGrp="1"/>
          </p:cNvSpPr>
          <p:nvPr>
            <p:ph type="title"/>
          </p:nvPr>
        </p:nvSpPr>
        <p:spPr/>
        <p:txBody>
          <a:bodyPr/>
          <a:lstStyle/>
          <a:p>
            <a:r>
              <a:rPr lang="es-ES"/>
              <a:t>Haga clic para modificar el estilo de título del patrón</a:t>
            </a:r>
          </a:p>
        </p:txBody>
      </p:sp>
      <p:sp>
        <p:nvSpPr>
          <p:cNvPr id="1048812" name="2 Marcador de contenido"/>
          <p:cNvSpPr>
            <a:spLocks noGrp="1"/>
          </p:cNvSpPr>
          <p:nvPr>
            <p:ph sz="half" idx="1"/>
          </p:nvPr>
        </p:nvSpPr>
        <p:spPr>
          <a:xfrm>
            <a:off x="359966" y="1512042"/>
            <a:ext cx="3179697" cy="4276616"/>
          </a:xfrm>
        </p:spPr>
        <p:txBody>
          <a:bodyPr/>
          <a:lstStyle>
            <a:lvl1pPr>
              <a:defRPr sz="1974"/>
            </a:lvl1pPr>
            <a:lvl2pPr>
              <a:defRPr sz="1693"/>
            </a:lvl2pPr>
            <a:lvl3pPr>
              <a:defRPr sz="1411"/>
            </a:lvl3pPr>
            <a:lvl4pPr>
              <a:defRPr sz="1269"/>
            </a:lvl4pPr>
            <a:lvl5pPr>
              <a:defRPr sz="1269"/>
            </a:lvl5pPr>
            <a:lvl6pPr>
              <a:defRPr sz="1269"/>
            </a:lvl6pPr>
            <a:lvl7pPr>
              <a:defRPr sz="1269"/>
            </a:lvl7pPr>
            <a:lvl8pPr>
              <a:defRPr sz="1269"/>
            </a:lvl8pPr>
            <a:lvl9pPr>
              <a:defRPr sz="126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13" name="3 Marcador de contenido"/>
          <p:cNvSpPr>
            <a:spLocks noGrp="1"/>
          </p:cNvSpPr>
          <p:nvPr>
            <p:ph sz="half" idx="2"/>
          </p:nvPr>
        </p:nvSpPr>
        <p:spPr>
          <a:xfrm>
            <a:off x="3659652" y="1512042"/>
            <a:ext cx="3179697" cy="4276616"/>
          </a:xfrm>
        </p:spPr>
        <p:txBody>
          <a:bodyPr/>
          <a:lstStyle>
            <a:lvl1pPr>
              <a:defRPr sz="1974"/>
            </a:lvl1pPr>
            <a:lvl2pPr>
              <a:defRPr sz="1693"/>
            </a:lvl2pPr>
            <a:lvl3pPr>
              <a:defRPr sz="1411"/>
            </a:lvl3pPr>
            <a:lvl4pPr>
              <a:defRPr sz="1269"/>
            </a:lvl4pPr>
            <a:lvl5pPr>
              <a:defRPr sz="1269"/>
            </a:lvl5pPr>
            <a:lvl6pPr>
              <a:defRPr sz="1269"/>
            </a:lvl6pPr>
            <a:lvl7pPr>
              <a:defRPr sz="1269"/>
            </a:lvl7pPr>
            <a:lvl8pPr>
              <a:defRPr sz="1269"/>
            </a:lvl8pPr>
            <a:lvl9pPr>
              <a:defRPr sz="126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14" name="3 Marcador de fecha"/>
          <p:cNvSpPr>
            <a:spLocks noGrp="1"/>
          </p:cNvSpPr>
          <p:nvPr>
            <p:ph type="dt" sz="half" idx="10"/>
          </p:nvPr>
        </p:nvSpPr>
        <p:spPr/>
        <p:txBody>
          <a:bodyPr/>
          <a:lstStyle/>
          <a:p>
            <a:pPr defTabSz="644749"/>
            <a:fld id="{698E01A4-1D2A-4AF1-80C5-F1AA9CAB8C77}"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815"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816" name="5 Marcador de número de diapositiva"/>
          <p:cNvSpPr>
            <a:spLocks noGrp="1"/>
          </p:cNvSpPr>
          <p:nvPr>
            <p:ph type="sldNum" sz="quarter" idx="12"/>
          </p:nvPr>
        </p:nvSpPr>
        <p:spPr/>
        <p:txBody>
          <a:bodyPr/>
          <a:lstStyle/>
          <a:p>
            <a:pPr defTabSz="644749"/>
            <a:fld id="{3CF4D393-DBFE-4E71-BB89-541608030EFB}"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817" name="1 Título"/>
          <p:cNvSpPr>
            <a:spLocks noGrp="1"/>
          </p:cNvSpPr>
          <p:nvPr>
            <p:ph type="title"/>
          </p:nvPr>
        </p:nvSpPr>
        <p:spPr/>
        <p:txBody>
          <a:bodyPr/>
          <a:lstStyle/>
          <a:p>
            <a:r>
              <a:rPr lang="es-ES"/>
              <a:t>Haga clic para modificar el estilo de título del patrón</a:t>
            </a:r>
          </a:p>
        </p:txBody>
      </p:sp>
      <p:sp>
        <p:nvSpPr>
          <p:cNvPr id="1048818" name="2 Marcador de texto"/>
          <p:cNvSpPr>
            <a:spLocks noGrp="1"/>
          </p:cNvSpPr>
          <p:nvPr>
            <p:ph type="body" idx="1"/>
          </p:nvPr>
        </p:nvSpPr>
        <p:spPr>
          <a:xfrm>
            <a:off x="359967" y="1450539"/>
            <a:ext cx="3180947" cy="604516"/>
          </a:xfrm>
        </p:spPr>
        <p:txBody>
          <a:bodyPr anchor="b"/>
          <a:lstStyle>
            <a:lvl1pPr marL="0" indent="0">
              <a:buNone/>
              <a:defRPr sz="1693" b="1"/>
            </a:lvl1pPr>
            <a:lvl2pPr marL="322375" indent="0">
              <a:buNone/>
              <a:defRPr sz="1411" b="1"/>
            </a:lvl2pPr>
            <a:lvl3pPr marL="644749" indent="0">
              <a:buNone/>
              <a:defRPr sz="1269" b="1"/>
            </a:lvl3pPr>
            <a:lvl4pPr marL="967124" indent="0">
              <a:buNone/>
              <a:defRPr sz="1128" b="1"/>
            </a:lvl4pPr>
            <a:lvl5pPr marL="1289497" indent="0">
              <a:buNone/>
              <a:defRPr sz="1128" b="1"/>
            </a:lvl5pPr>
            <a:lvl6pPr marL="1611872" indent="0">
              <a:buNone/>
              <a:defRPr sz="1128" b="1"/>
            </a:lvl6pPr>
            <a:lvl7pPr marL="1934246" indent="0">
              <a:buNone/>
              <a:defRPr sz="1128" b="1"/>
            </a:lvl7pPr>
            <a:lvl8pPr marL="2256621" indent="0">
              <a:buNone/>
              <a:defRPr sz="1128" b="1"/>
            </a:lvl8pPr>
            <a:lvl9pPr marL="2578995" indent="0">
              <a:buNone/>
              <a:defRPr sz="1128" b="1"/>
            </a:lvl9pPr>
          </a:lstStyle>
          <a:p>
            <a:pPr lvl="0"/>
            <a:r>
              <a:rPr lang="es-ES"/>
              <a:t>Haga clic para modificar el estilo de texto del patrón</a:t>
            </a:r>
          </a:p>
        </p:txBody>
      </p:sp>
      <p:sp>
        <p:nvSpPr>
          <p:cNvPr id="1048819" name="3 Marcador de contenido"/>
          <p:cNvSpPr>
            <a:spLocks noGrp="1"/>
          </p:cNvSpPr>
          <p:nvPr>
            <p:ph sz="half" idx="2"/>
          </p:nvPr>
        </p:nvSpPr>
        <p:spPr>
          <a:xfrm>
            <a:off x="359967" y="2055055"/>
            <a:ext cx="3180947" cy="3733602"/>
          </a:xfrm>
        </p:spPr>
        <p:txBody>
          <a:bodyPr/>
          <a:lstStyle>
            <a:lvl1pPr>
              <a:defRPr sz="1693"/>
            </a:lvl1pPr>
            <a:lvl2pPr>
              <a:defRPr sz="1411"/>
            </a:lvl2pPr>
            <a:lvl3pPr>
              <a:defRPr sz="1269"/>
            </a:lvl3pPr>
            <a:lvl4pPr>
              <a:defRPr sz="1128"/>
            </a:lvl4pPr>
            <a:lvl5pPr>
              <a:defRPr sz="1128"/>
            </a:lvl5pPr>
            <a:lvl6pPr>
              <a:defRPr sz="1128"/>
            </a:lvl6pPr>
            <a:lvl7pPr>
              <a:defRPr sz="1128"/>
            </a:lvl7pPr>
            <a:lvl8pPr>
              <a:defRPr sz="1128"/>
            </a:lvl8pPr>
            <a:lvl9pPr>
              <a:defRPr sz="112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20" name="4 Marcador de texto"/>
          <p:cNvSpPr>
            <a:spLocks noGrp="1"/>
          </p:cNvSpPr>
          <p:nvPr>
            <p:ph type="body" sz="quarter" idx="3"/>
          </p:nvPr>
        </p:nvSpPr>
        <p:spPr>
          <a:xfrm>
            <a:off x="3657152" y="1450539"/>
            <a:ext cx="3182196" cy="604516"/>
          </a:xfrm>
        </p:spPr>
        <p:txBody>
          <a:bodyPr anchor="b"/>
          <a:lstStyle>
            <a:lvl1pPr marL="0" indent="0">
              <a:buNone/>
              <a:defRPr sz="1693" b="1"/>
            </a:lvl1pPr>
            <a:lvl2pPr marL="322375" indent="0">
              <a:buNone/>
              <a:defRPr sz="1411" b="1"/>
            </a:lvl2pPr>
            <a:lvl3pPr marL="644749" indent="0">
              <a:buNone/>
              <a:defRPr sz="1269" b="1"/>
            </a:lvl3pPr>
            <a:lvl4pPr marL="967124" indent="0">
              <a:buNone/>
              <a:defRPr sz="1128" b="1"/>
            </a:lvl4pPr>
            <a:lvl5pPr marL="1289497" indent="0">
              <a:buNone/>
              <a:defRPr sz="1128" b="1"/>
            </a:lvl5pPr>
            <a:lvl6pPr marL="1611872" indent="0">
              <a:buNone/>
              <a:defRPr sz="1128" b="1"/>
            </a:lvl6pPr>
            <a:lvl7pPr marL="1934246" indent="0">
              <a:buNone/>
              <a:defRPr sz="1128" b="1"/>
            </a:lvl7pPr>
            <a:lvl8pPr marL="2256621" indent="0">
              <a:buNone/>
              <a:defRPr sz="1128" b="1"/>
            </a:lvl8pPr>
            <a:lvl9pPr marL="2578995" indent="0">
              <a:buNone/>
              <a:defRPr sz="1128" b="1"/>
            </a:lvl9pPr>
          </a:lstStyle>
          <a:p>
            <a:pPr lvl="0"/>
            <a:r>
              <a:rPr lang="es-ES"/>
              <a:t>Haga clic para modificar el estilo de texto del patrón</a:t>
            </a:r>
          </a:p>
        </p:txBody>
      </p:sp>
      <p:sp>
        <p:nvSpPr>
          <p:cNvPr id="1048821" name="5 Marcador de contenido"/>
          <p:cNvSpPr>
            <a:spLocks noGrp="1"/>
          </p:cNvSpPr>
          <p:nvPr>
            <p:ph sz="quarter" idx="4"/>
          </p:nvPr>
        </p:nvSpPr>
        <p:spPr>
          <a:xfrm>
            <a:off x="3657152" y="2055055"/>
            <a:ext cx="3182196" cy="3733602"/>
          </a:xfrm>
        </p:spPr>
        <p:txBody>
          <a:bodyPr/>
          <a:lstStyle>
            <a:lvl1pPr>
              <a:defRPr sz="1693"/>
            </a:lvl1pPr>
            <a:lvl2pPr>
              <a:defRPr sz="1411"/>
            </a:lvl2pPr>
            <a:lvl3pPr>
              <a:defRPr sz="1269"/>
            </a:lvl3pPr>
            <a:lvl4pPr>
              <a:defRPr sz="1128"/>
            </a:lvl4pPr>
            <a:lvl5pPr>
              <a:defRPr sz="1128"/>
            </a:lvl5pPr>
            <a:lvl6pPr>
              <a:defRPr sz="1128"/>
            </a:lvl6pPr>
            <a:lvl7pPr>
              <a:defRPr sz="1128"/>
            </a:lvl7pPr>
            <a:lvl8pPr>
              <a:defRPr sz="1128"/>
            </a:lvl8pPr>
            <a:lvl9pPr>
              <a:defRPr sz="112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22" name="3 Marcador de fecha"/>
          <p:cNvSpPr>
            <a:spLocks noGrp="1"/>
          </p:cNvSpPr>
          <p:nvPr>
            <p:ph type="dt" sz="half" idx="10"/>
          </p:nvPr>
        </p:nvSpPr>
        <p:spPr/>
        <p:txBody>
          <a:bodyPr/>
          <a:lstStyle/>
          <a:p>
            <a:pPr defTabSz="644749"/>
            <a:fld id="{59C5115F-4040-4D20-A667-7E81DCFCECCB}"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823"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824" name="5 Marcador de número de diapositiva"/>
          <p:cNvSpPr>
            <a:spLocks noGrp="1"/>
          </p:cNvSpPr>
          <p:nvPr>
            <p:ph type="sldNum" sz="quarter" idx="12"/>
          </p:nvPr>
        </p:nvSpPr>
        <p:spPr/>
        <p:txBody>
          <a:bodyPr/>
          <a:lstStyle/>
          <a:p>
            <a:pPr defTabSz="644749"/>
            <a:fld id="{9800C206-6046-44A0-8E14-1F8E0E32B21E}"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048786" name="1 Título"/>
          <p:cNvSpPr>
            <a:spLocks noGrp="1"/>
          </p:cNvSpPr>
          <p:nvPr>
            <p:ph type="title"/>
          </p:nvPr>
        </p:nvSpPr>
        <p:spPr/>
        <p:txBody>
          <a:bodyPr/>
          <a:lstStyle/>
          <a:p>
            <a:r>
              <a:rPr lang="es-ES"/>
              <a:t>Haga clic para modificar el estilo de título del patrón</a:t>
            </a:r>
          </a:p>
        </p:txBody>
      </p:sp>
      <p:sp>
        <p:nvSpPr>
          <p:cNvPr id="1048787" name="3 Marcador de fecha"/>
          <p:cNvSpPr>
            <a:spLocks noGrp="1"/>
          </p:cNvSpPr>
          <p:nvPr>
            <p:ph type="dt" sz="half" idx="10"/>
          </p:nvPr>
        </p:nvSpPr>
        <p:spPr/>
        <p:txBody>
          <a:bodyPr/>
          <a:lstStyle/>
          <a:p>
            <a:pPr defTabSz="644749"/>
            <a:fld id="{1D94E537-B681-494E-A654-177B5F4358BF}"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88"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789" name="5 Marcador de número de diapositiva"/>
          <p:cNvSpPr>
            <a:spLocks noGrp="1"/>
          </p:cNvSpPr>
          <p:nvPr>
            <p:ph type="sldNum" sz="quarter" idx="12"/>
          </p:nvPr>
        </p:nvSpPr>
        <p:spPr/>
        <p:txBody>
          <a:bodyPr/>
          <a:lstStyle/>
          <a:p>
            <a:pPr defTabSz="644749"/>
            <a:fld id="{64CBA1D9-AAD5-4548-86FB-DD7A1BCF2938}"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048590" name="3 Marcador de fecha"/>
          <p:cNvSpPr>
            <a:spLocks noGrp="1"/>
          </p:cNvSpPr>
          <p:nvPr>
            <p:ph type="dt" sz="half" idx="10"/>
          </p:nvPr>
        </p:nvSpPr>
        <p:spPr/>
        <p:txBody>
          <a:bodyPr/>
          <a:lstStyle/>
          <a:p>
            <a:pPr defTabSz="644749"/>
            <a:fld id="{7010E4DC-BAE2-4406-B3C5-953B1A16DA6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591"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592" name="5 Marcador de número de diapositiva"/>
          <p:cNvSpPr>
            <a:spLocks noGrp="1"/>
          </p:cNvSpPr>
          <p:nvPr>
            <p:ph type="sldNum" sz="quarter" idx="12"/>
          </p:nvPr>
        </p:nvSpPr>
        <p:spPr/>
        <p:txBody>
          <a:bodyPr/>
          <a:lstStyle/>
          <a:p>
            <a:pPr defTabSz="644749"/>
            <a:fld id="{ACDF9062-E183-40BA-B8BA-F097F9CBB7B7}"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48825" name="1 Título"/>
          <p:cNvSpPr>
            <a:spLocks noGrp="1"/>
          </p:cNvSpPr>
          <p:nvPr>
            <p:ph type="title"/>
          </p:nvPr>
        </p:nvSpPr>
        <p:spPr>
          <a:xfrm>
            <a:off x="359966" y="258007"/>
            <a:ext cx="2368524" cy="1098029"/>
          </a:xfrm>
        </p:spPr>
        <p:txBody>
          <a:bodyPr anchor="b"/>
          <a:lstStyle>
            <a:lvl1pPr algn="l">
              <a:defRPr sz="1411" b="1"/>
            </a:lvl1pPr>
          </a:lstStyle>
          <a:p>
            <a:r>
              <a:rPr lang="es-ES"/>
              <a:t>Haga clic para modificar el estilo de título del patrón</a:t>
            </a:r>
          </a:p>
        </p:txBody>
      </p:sp>
      <p:sp>
        <p:nvSpPr>
          <p:cNvPr id="1048826" name="2 Marcador de contenido"/>
          <p:cNvSpPr>
            <a:spLocks noGrp="1"/>
          </p:cNvSpPr>
          <p:nvPr>
            <p:ph idx="1"/>
          </p:nvPr>
        </p:nvSpPr>
        <p:spPr>
          <a:xfrm>
            <a:off x="2814731" y="258008"/>
            <a:ext cx="4024616" cy="5530650"/>
          </a:xfrm>
        </p:spPr>
        <p:txBody>
          <a:bodyPr/>
          <a:lstStyle>
            <a:lvl1pPr>
              <a:defRPr sz="2256"/>
            </a:lvl1pPr>
            <a:lvl2pPr>
              <a:defRPr sz="1974"/>
            </a:lvl2pPr>
            <a:lvl3pPr>
              <a:defRPr sz="1693"/>
            </a:lvl3pPr>
            <a:lvl4pPr>
              <a:defRPr sz="1411"/>
            </a:lvl4pPr>
            <a:lvl5pPr>
              <a:defRPr sz="1411"/>
            </a:lvl5pPr>
            <a:lvl6pPr>
              <a:defRPr sz="1411"/>
            </a:lvl6pPr>
            <a:lvl7pPr>
              <a:defRPr sz="1411"/>
            </a:lvl7pPr>
            <a:lvl8pPr>
              <a:defRPr sz="1411"/>
            </a:lvl8pPr>
            <a:lvl9pPr>
              <a:defRPr sz="141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827" name="3 Marcador de texto"/>
          <p:cNvSpPr>
            <a:spLocks noGrp="1"/>
          </p:cNvSpPr>
          <p:nvPr>
            <p:ph type="body" sz="half" idx="2"/>
          </p:nvPr>
        </p:nvSpPr>
        <p:spPr>
          <a:xfrm>
            <a:off x="359966" y="1356037"/>
            <a:ext cx="2368524" cy="4432620"/>
          </a:xfrm>
        </p:spPr>
        <p:txBody>
          <a:bodyPr/>
          <a:lstStyle>
            <a:lvl1pPr marL="0" indent="0">
              <a:buNone/>
              <a:defRPr sz="987"/>
            </a:lvl1pPr>
            <a:lvl2pPr marL="322375" indent="0">
              <a:buNone/>
              <a:defRPr sz="846"/>
            </a:lvl2pPr>
            <a:lvl3pPr marL="644749" indent="0">
              <a:buNone/>
              <a:defRPr sz="705"/>
            </a:lvl3pPr>
            <a:lvl4pPr marL="967124" indent="0">
              <a:buNone/>
              <a:defRPr sz="635"/>
            </a:lvl4pPr>
            <a:lvl5pPr marL="1289497" indent="0">
              <a:buNone/>
              <a:defRPr sz="635"/>
            </a:lvl5pPr>
            <a:lvl6pPr marL="1611872" indent="0">
              <a:buNone/>
              <a:defRPr sz="635"/>
            </a:lvl6pPr>
            <a:lvl7pPr marL="1934246" indent="0">
              <a:buNone/>
              <a:defRPr sz="635"/>
            </a:lvl7pPr>
            <a:lvl8pPr marL="2256621" indent="0">
              <a:buNone/>
              <a:defRPr sz="635"/>
            </a:lvl8pPr>
            <a:lvl9pPr marL="2578995" indent="0">
              <a:buNone/>
              <a:defRPr sz="635"/>
            </a:lvl9pPr>
          </a:lstStyle>
          <a:p>
            <a:pPr lvl="0"/>
            <a:r>
              <a:rPr lang="es-ES"/>
              <a:t>Haga clic para modificar el estilo de texto del patrón</a:t>
            </a:r>
          </a:p>
        </p:txBody>
      </p:sp>
      <p:sp>
        <p:nvSpPr>
          <p:cNvPr id="1048828" name="3 Marcador de fecha"/>
          <p:cNvSpPr>
            <a:spLocks noGrp="1"/>
          </p:cNvSpPr>
          <p:nvPr>
            <p:ph type="dt" sz="half" idx="10"/>
          </p:nvPr>
        </p:nvSpPr>
        <p:spPr/>
        <p:txBody>
          <a:bodyPr/>
          <a:lstStyle/>
          <a:p>
            <a:pPr defTabSz="644749"/>
            <a:fld id="{035206EE-52AF-43E5-B3F6-757481FE2A14}"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829"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830" name="5 Marcador de número de diapositiva"/>
          <p:cNvSpPr>
            <a:spLocks noGrp="1"/>
          </p:cNvSpPr>
          <p:nvPr>
            <p:ph type="sldNum" sz="quarter" idx="12"/>
          </p:nvPr>
        </p:nvSpPr>
        <p:spPr/>
        <p:txBody>
          <a:bodyPr/>
          <a:lstStyle/>
          <a:p>
            <a:pPr defTabSz="644749"/>
            <a:fld id="{89386635-AA49-4B01-A505-19ECB276DD6E}"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48795" name="1 Título"/>
          <p:cNvSpPr>
            <a:spLocks noGrp="1"/>
          </p:cNvSpPr>
          <p:nvPr>
            <p:ph type="title"/>
          </p:nvPr>
        </p:nvSpPr>
        <p:spPr>
          <a:xfrm>
            <a:off x="1411116" y="4536123"/>
            <a:ext cx="4319588" cy="535515"/>
          </a:xfrm>
        </p:spPr>
        <p:txBody>
          <a:bodyPr anchor="b"/>
          <a:lstStyle>
            <a:lvl1pPr algn="l">
              <a:defRPr sz="1411" b="1"/>
            </a:lvl1pPr>
          </a:lstStyle>
          <a:p>
            <a:r>
              <a:rPr lang="es-ES"/>
              <a:t>Haga clic para modificar el estilo de título del patrón</a:t>
            </a:r>
          </a:p>
        </p:txBody>
      </p:sp>
      <p:sp>
        <p:nvSpPr>
          <p:cNvPr id="1048796" name="2 Marcador de posición de imagen"/>
          <p:cNvSpPr>
            <a:spLocks noGrp="1"/>
          </p:cNvSpPr>
          <p:nvPr>
            <p:ph type="pic" idx="1"/>
          </p:nvPr>
        </p:nvSpPr>
        <p:spPr>
          <a:xfrm>
            <a:off x="1411116" y="579016"/>
            <a:ext cx="4319588" cy="3888105"/>
          </a:xfrm>
        </p:spPr>
        <p:txBody>
          <a:bodyPr rtlCol="0">
            <a:normAutofit/>
          </a:bodyPr>
          <a:lstStyle>
            <a:lvl1pPr marL="0" indent="0">
              <a:buNone/>
              <a:defRPr sz="2256"/>
            </a:lvl1pPr>
            <a:lvl2pPr marL="322375" indent="0">
              <a:buNone/>
              <a:defRPr sz="1974"/>
            </a:lvl2pPr>
            <a:lvl3pPr marL="644749" indent="0">
              <a:buNone/>
              <a:defRPr sz="1693"/>
            </a:lvl3pPr>
            <a:lvl4pPr marL="967124" indent="0">
              <a:buNone/>
              <a:defRPr sz="1411"/>
            </a:lvl4pPr>
            <a:lvl5pPr marL="1289497" indent="0">
              <a:buNone/>
              <a:defRPr sz="1411"/>
            </a:lvl5pPr>
            <a:lvl6pPr marL="1611872" indent="0">
              <a:buNone/>
              <a:defRPr sz="1411"/>
            </a:lvl6pPr>
            <a:lvl7pPr marL="1934246" indent="0">
              <a:buNone/>
              <a:defRPr sz="1411"/>
            </a:lvl7pPr>
            <a:lvl8pPr marL="2256621" indent="0">
              <a:buNone/>
              <a:defRPr sz="1411"/>
            </a:lvl8pPr>
            <a:lvl9pPr marL="2578995" indent="0">
              <a:buNone/>
              <a:defRPr sz="1411"/>
            </a:lvl9pPr>
          </a:lstStyle>
          <a:p>
            <a:pPr lvl="0"/>
            <a:endParaRPr lang="es-ES" noProof="0"/>
          </a:p>
        </p:txBody>
      </p:sp>
      <p:sp>
        <p:nvSpPr>
          <p:cNvPr id="1048797" name="3 Marcador de texto"/>
          <p:cNvSpPr>
            <a:spLocks noGrp="1"/>
          </p:cNvSpPr>
          <p:nvPr>
            <p:ph type="body" sz="half" idx="2"/>
          </p:nvPr>
        </p:nvSpPr>
        <p:spPr>
          <a:xfrm>
            <a:off x="1411116" y="5071638"/>
            <a:ext cx="4319588" cy="760520"/>
          </a:xfrm>
        </p:spPr>
        <p:txBody>
          <a:bodyPr/>
          <a:lstStyle>
            <a:lvl1pPr marL="0" indent="0">
              <a:buNone/>
              <a:defRPr sz="987"/>
            </a:lvl1pPr>
            <a:lvl2pPr marL="322375" indent="0">
              <a:buNone/>
              <a:defRPr sz="846"/>
            </a:lvl2pPr>
            <a:lvl3pPr marL="644749" indent="0">
              <a:buNone/>
              <a:defRPr sz="705"/>
            </a:lvl3pPr>
            <a:lvl4pPr marL="967124" indent="0">
              <a:buNone/>
              <a:defRPr sz="635"/>
            </a:lvl4pPr>
            <a:lvl5pPr marL="1289497" indent="0">
              <a:buNone/>
              <a:defRPr sz="635"/>
            </a:lvl5pPr>
            <a:lvl6pPr marL="1611872" indent="0">
              <a:buNone/>
              <a:defRPr sz="635"/>
            </a:lvl6pPr>
            <a:lvl7pPr marL="1934246" indent="0">
              <a:buNone/>
              <a:defRPr sz="635"/>
            </a:lvl7pPr>
            <a:lvl8pPr marL="2256621" indent="0">
              <a:buNone/>
              <a:defRPr sz="635"/>
            </a:lvl8pPr>
            <a:lvl9pPr marL="2578995" indent="0">
              <a:buNone/>
              <a:defRPr sz="635"/>
            </a:lvl9pPr>
          </a:lstStyle>
          <a:p>
            <a:pPr lvl="0"/>
            <a:r>
              <a:rPr lang="es-ES"/>
              <a:t>Haga clic para modificar el estilo de texto del patrón</a:t>
            </a:r>
          </a:p>
        </p:txBody>
      </p:sp>
      <p:sp>
        <p:nvSpPr>
          <p:cNvPr id="1048798" name="3 Marcador de fecha"/>
          <p:cNvSpPr>
            <a:spLocks noGrp="1"/>
          </p:cNvSpPr>
          <p:nvPr>
            <p:ph type="dt" sz="half" idx="10"/>
          </p:nvPr>
        </p:nvSpPr>
        <p:spPr/>
        <p:txBody>
          <a:bodyPr/>
          <a:lstStyle/>
          <a:p>
            <a:pPr defTabSz="644749"/>
            <a:fld id="{161DDD2F-04F8-4A0A-8737-EDE4ED6DD049}"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799" name="4 Marcador de pie de página"/>
          <p:cNvSpPr>
            <a:spLocks noGrp="1"/>
          </p:cNvSpPr>
          <p:nvPr>
            <p:ph type="ftr" sz="quarter" idx="11"/>
          </p:nvPr>
        </p:nvSpPr>
        <p:spPr/>
        <p:txBody>
          <a:bodyPr/>
          <a:lstStyle/>
          <a:p>
            <a:pPr defTabSz="644749"/>
            <a:endParaRPr lang="es-ES">
              <a:solidFill>
                <a:prstClr val="black">
                  <a:tint val="75000"/>
                </a:prstClr>
              </a:solidFill>
            </a:endParaRPr>
          </a:p>
        </p:txBody>
      </p:sp>
      <p:sp>
        <p:nvSpPr>
          <p:cNvPr id="1048800" name="5 Marcador de número de diapositiva"/>
          <p:cNvSpPr>
            <a:spLocks noGrp="1"/>
          </p:cNvSpPr>
          <p:nvPr>
            <p:ph type="sldNum" sz="quarter" idx="12"/>
          </p:nvPr>
        </p:nvSpPr>
        <p:spPr/>
        <p:txBody>
          <a:bodyPr/>
          <a:lstStyle/>
          <a:p>
            <a:pPr defTabSz="644749"/>
            <a:fld id="{E091F724-0158-4686-A3AE-9269D9FCA830}" type="slidenum">
              <a:rPr lang="es-ES" smtClean="0">
                <a:solidFill>
                  <a:prstClr val="black">
                    <a:tint val="75000"/>
                  </a:prstClr>
                </a:solidFill>
              </a:rPr>
              <a:pPr defTabSz="644749"/>
              <a:t>‹Nº›</a:t>
            </a:fld>
            <a:endParaRPr lang="es-E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1 Marcador de título"/>
          <p:cNvSpPr>
            <a:spLocks noGrp="1"/>
          </p:cNvSpPr>
          <p:nvPr>
            <p:ph type="title"/>
          </p:nvPr>
        </p:nvSpPr>
        <p:spPr bwMode="auto">
          <a:xfrm>
            <a:off x="359966" y="259508"/>
            <a:ext cx="6479382" cy="10800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1048577" name="2 Marcador de texto"/>
          <p:cNvSpPr>
            <a:spLocks noGrp="1"/>
          </p:cNvSpPr>
          <p:nvPr>
            <p:ph type="body" idx="1"/>
          </p:nvPr>
        </p:nvSpPr>
        <p:spPr bwMode="auto">
          <a:xfrm>
            <a:off x="359966" y="1512042"/>
            <a:ext cx="6479382" cy="4276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48578" name="3 Marcador de fecha"/>
          <p:cNvSpPr>
            <a:spLocks noGrp="1"/>
          </p:cNvSpPr>
          <p:nvPr>
            <p:ph type="dt" sz="half" idx="2"/>
          </p:nvPr>
        </p:nvSpPr>
        <p:spPr>
          <a:xfrm>
            <a:off x="359966" y="6006163"/>
            <a:ext cx="1679840" cy="345010"/>
          </a:xfrm>
          <a:prstGeom prst="rect">
            <a:avLst/>
          </a:prstGeom>
        </p:spPr>
        <p:txBody>
          <a:bodyPr vert="horz" lIns="91440" tIns="45720" rIns="91440" bIns="45720" rtlCol="0" anchor="ctr"/>
          <a:lstStyle>
            <a:lvl1pPr algn="l" fontAlgn="auto">
              <a:spcBef>
                <a:spcPts val="0"/>
              </a:spcBef>
              <a:spcAft>
                <a:spcPts val="0"/>
              </a:spcAft>
              <a:defRPr sz="846">
                <a:solidFill>
                  <a:schemeClr val="tx1">
                    <a:tint val="75000"/>
                  </a:schemeClr>
                </a:solidFill>
                <a:latin typeface="+mn-lt"/>
                <a:cs typeface="+mn-cs"/>
              </a:defRPr>
            </a:lvl1pPr>
          </a:lstStyle>
          <a:p>
            <a:pPr defTabSz="644749"/>
            <a:fld id="{6B095E90-EB4F-432B-B5AB-F28C6ABC0A23}"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579" name="4 Marcador de pie de página"/>
          <p:cNvSpPr>
            <a:spLocks noGrp="1"/>
          </p:cNvSpPr>
          <p:nvPr>
            <p:ph type="ftr" sz="quarter" idx="3"/>
          </p:nvPr>
        </p:nvSpPr>
        <p:spPr>
          <a:xfrm>
            <a:off x="2459766" y="6006163"/>
            <a:ext cx="2279782" cy="345010"/>
          </a:xfrm>
          <a:prstGeom prst="rect">
            <a:avLst/>
          </a:prstGeom>
        </p:spPr>
        <p:txBody>
          <a:bodyPr vert="horz" lIns="91440" tIns="45720" rIns="91440" bIns="45720" rtlCol="0" anchor="ctr"/>
          <a:lstStyle>
            <a:lvl1pPr algn="ctr" fontAlgn="auto">
              <a:spcBef>
                <a:spcPts val="0"/>
              </a:spcBef>
              <a:spcAft>
                <a:spcPts val="0"/>
              </a:spcAft>
              <a:defRPr sz="846">
                <a:solidFill>
                  <a:schemeClr val="tx1">
                    <a:tint val="75000"/>
                  </a:schemeClr>
                </a:solidFill>
                <a:latin typeface="+mn-lt"/>
                <a:cs typeface="+mn-cs"/>
              </a:defRPr>
            </a:lvl1pPr>
          </a:lstStyle>
          <a:p>
            <a:pPr defTabSz="644749"/>
            <a:endParaRPr lang="es-ES">
              <a:solidFill>
                <a:prstClr val="black">
                  <a:tint val="75000"/>
                </a:prstClr>
              </a:solidFill>
            </a:endParaRPr>
          </a:p>
        </p:txBody>
      </p:sp>
      <p:sp>
        <p:nvSpPr>
          <p:cNvPr id="1048580" name="5 Marcador de número de diapositiva"/>
          <p:cNvSpPr>
            <a:spLocks noGrp="1"/>
          </p:cNvSpPr>
          <p:nvPr>
            <p:ph type="sldNum" sz="quarter" idx="4"/>
          </p:nvPr>
        </p:nvSpPr>
        <p:spPr>
          <a:xfrm>
            <a:off x="5159508" y="6006163"/>
            <a:ext cx="1679840" cy="345010"/>
          </a:xfrm>
          <a:prstGeom prst="rect">
            <a:avLst/>
          </a:prstGeom>
        </p:spPr>
        <p:txBody>
          <a:bodyPr vert="horz" lIns="91440" tIns="45720" rIns="91440" bIns="45720" rtlCol="0" anchor="ctr"/>
          <a:lstStyle>
            <a:lvl1pPr algn="r" fontAlgn="auto">
              <a:spcBef>
                <a:spcPts val="0"/>
              </a:spcBef>
              <a:spcAft>
                <a:spcPts val="0"/>
              </a:spcAft>
              <a:defRPr sz="846">
                <a:solidFill>
                  <a:schemeClr val="tx1">
                    <a:tint val="75000"/>
                  </a:schemeClr>
                </a:solidFill>
                <a:latin typeface="+mn-lt"/>
                <a:cs typeface="+mn-cs"/>
              </a:defRPr>
            </a:lvl1pPr>
          </a:lstStyle>
          <a:p>
            <a:pPr defTabSz="644749"/>
            <a:fld id="{7791E83C-5513-431E-8F0E-7FB2D5F90189}" type="slidenum">
              <a:rPr lang="es-ES" smtClean="0">
                <a:solidFill>
                  <a:prstClr val="black">
                    <a:tint val="75000"/>
                  </a:prstClr>
                </a:solidFill>
              </a:rPr>
              <a:pPr defTabSz="644749"/>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3102" kern="1200">
          <a:solidFill>
            <a:schemeClr val="tx1"/>
          </a:solidFill>
          <a:latin typeface="+mj-lt"/>
          <a:ea typeface="+mj-ea"/>
          <a:cs typeface="+mj-cs"/>
        </a:defRPr>
      </a:lvl1pPr>
      <a:lvl2pPr algn="ctr" rtl="0" eaLnBrk="0" fontAlgn="base" hangingPunct="0">
        <a:spcBef>
          <a:spcPct val="0"/>
        </a:spcBef>
        <a:spcAft>
          <a:spcPct val="0"/>
        </a:spcAft>
        <a:defRPr sz="3102">
          <a:solidFill>
            <a:schemeClr val="tx1"/>
          </a:solidFill>
          <a:latin typeface="Calibri" pitchFamily="34" charset="0"/>
        </a:defRPr>
      </a:lvl2pPr>
      <a:lvl3pPr algn="ctr" rtl="0" eaLnBrk="0" fontAlgn="base" hangingPunct="0">
        <a:spcBef>
          <a:spcPct val="0"/>
        </a:spcBef>
        <a:spcAft>
          <a:spcPct val="0"/>
        </a:spcAft>
        <a:defRPr sz="3102">
          <a:solidFill>
            <a:schemeClr val="tx1"/>
          </a:solidFill>
          <a:latin typeface="Calibri" pitchFamily="34" charset="0"/>
        </a:defRPr>
      </a:lvl3pPr>
      <a:lvl4pPr algn="ctr" rtl="0" eaLnBrk="0" fontAlgn="base" hangingPunct="0">
        <a:spcBef>
          <a:spcPct val="0"/>
        </a:spcBef>
        <a:spcAft>
          <a:spcPct val="0"/>
        </a:spcAft>
        <a:defRPr sz="3102">
          <a:solidFill>
            <a:schemeClr val="tx1"/>
          </a:solidFill>
          <a:latin typeface="Calibri" pitchFamily="34" charset="0"/>
        </a:defRPr>
      </a:lvl4pPr>
      <a:lvl5pPr algn="ctr" rtl="0" eaLnBrk="0" fontAlgn="base" hangingPunct="0">
        <a:spcBef>
          <a:spcPct val="0"/>
        </a:spcBef>
        <a:spcAft>
          <a:spcPct val="0"/>
        </a:spcAft>
        <a:defRPr sz="3102">
          <a:solidFill>
            <a:schemeClr val="tx1"/>
          </a:solidFill>
          <a:latin typeface="Calibri" pitchFamily="34" charset="0"/>
        </a:defRPr>
      </a:lvl5pPr>
      <a:lvl6pPr marL="322375" algn="ctr" rtl="0" fontAlgn="base">
        <a:spcBef>
          <a:spcPct val="0"/>
        </a:spcBef>
        <a:spcAft>
          <a:spcPct val="0"/>
        </a:spcAft>
        <a:defRPr sz="3102">
          <a:solidFill>
            <a:schemeClr val="tx1"/>
          </a:solidFill>
          <a:latin typeface="Calibri" pitchFamily="34" charset="0"/>
        </a:defRPr>
      </a:lvl6pPr>
      <a:lvl7pPr marL="644749" algn="ctr" rtl="0" fontAlgn="base">
        <a:spcBef>
          <a:spcPct val="0"/>
        </a:spcBef>
        <a:spcAft>
          <a:spcPct val="0"/>
        </a:spcAft>
        <a:defRPr sz="3102">
          <a:solidFill>
            <a:schemeClr val="tx1"/>
          </a:solidFill>
          <a:latin typeface="Calibri" pitchFamily="34" charset="0"/>
        </a:defRPr>
      </a:lvl7pPr>
      <a:lvl8pPr marL="967124" algn="ctr" rtl="0" fontAlgn="base">
        <a:spcBef>
          <a:spcPct val="0"/>
        </a:spcBef>
        <a:spcAft>
          <a:spcPct val="0"/>
        </a:spcAft>
        <a:defRPr sz="3102">
          <a:solidFill>
            <a:schemeClr val="tx1"/>
          </a:solidFill>
          <a:latin typeface="Calibri" pitchFamily="34" charset="0"/>
        </a:defRPr>
      </a:lvl8pPr>
      <a:lvl9pPr marL="1289497" algn="ctr" rtl="0" fontAlgn="base">
        <a:spcBef>
          <a:spcPct val="0"/>
        </a:spcBef>
        <a:spcAft>
          <a:spcPct val="0"/>
        </a:spcAft>
        <a:defRPr sz="3102">
          <a:solidFill>
            <a:schemeClr val="tx1"/>
          </a:solidFill>
          <a:latin typeface="Calibri" pitchFamily="34" charset="0"/>
        </a:defRPr>
      </a:lvl9pPr>
    </p:titleStyle>
    <p:bodyStyle>
      <a:lvl1pPr marL="241781" indent="-241781" algn="l" rtl="0" eaLnBrk="0" fontAlgn="base" hangingPunct="0">
        <a:spcBef>
          <a:spcPct val="20000"/>
        </a:spcBef>
        <a:spcAft>
          <a:spcPct val="0"/>
        </a:spcAft>
        <a:buFont typeface="Arial" charset="0"/>
        <a:buChar char="•"/>
        <a:defRPr sz="2256" kern="1200">
          <a:solidFill>
            <a:schemeClr val="tx1"/>
          </a:solidFill>
          <a:latin typeface="+mn-lt"/>
          <a:ea typeface="+mn-ea"/>
          <a:cs typeface="+mn-cs"/>
        </a:defRPr>
      </a:lvl1pPr>
      <a:lvl2pPr marL="523859" indent="-201484" algn="l" rtl="0" eaLnBrk="0" fontAlgn="base" hangingPunct="0">
        <a:spcBef>
          <a:spcPct val="20000"/>
        </a:spcBef>
        <a:spcAft>
          <a:spcPct val="0"/>
        </a:spcAft>
        <a:buFont typeface="Arial" charset="0"/>
        <a:buChar char="–"/>
        <a:defRPr sz="1974" kern="1200">
          <a:solidFill>
            <a:schemeClr val="tx1"/>
          </a:solidFill>
          <a:latin typeface="+mn-lt"/>
          <a:ea typeface="+mn-ea"/>
          <a:cs typeface="+mn-cs"/>
        </a:defRPr>
      </a:lvl2pPr>
      <a:lvl3pPr marL="805936" indent="-161187" algn="l" rtl="0" eaLnBrk="0" fontAlgn="base" hangingPunct="0">
        <a:spcBef>
          <a:spcPct val="20000"/>
        </a:spcBef>
        <a:spcAft>
          <a:spcPct val="0"/>
        </a:spcAft>
        <a:buFont typeface="Arial" charset="0"/>
        <a:buChar char="•"/>
        <a:defRPr sz="1693" kern="1200">
          <a:solidFill>
            <a:schemeClr val="tx1"/>
          </a:solidFill>
          <a:latin typeface="+mn-lt"/>
          <a:ea typeface="+mn-ea"/>
          <a:cs typeface="+mn-cs"/>
        </a:defRPr>
      </a:lvl3pPr>
      <a:lvl4pPr marL="1128310" indent="-161187" algn="l" rtl="0" eaLnBrk="0" fontAlgn="base" hangingPunct="0">
        <a:spcBef>
          <a:spcPct val="20000"/>
        </a:spcBef>
        <a:spcAft>
          <a:spcPct val="0"/>
        </a:spcAft>
        <a:buFont typeface="Arial" charset="0"/>
        <a:buChar char="–"/>
        <a:defRPr sz="1411" kern="1200">
          <a:solidFill>
            <a:schemeClr val="tx1"/>
          </a:solidFill>
          <a:latin typeface="+mn-lt"/>
          <a:ea typeface="+mn-ea"/>
          <a:cs typeface="+mn-cs"/>
        </a:defRPr>
      </a:lvl4pPr>
      <a:lvl5pPr marL="1450685" indent="-161187" algn="l" rtl="0" eaLnBrk="0" fontAlgn="base" hangingPunct="0">
        <a:spcBef>
          <a:spcPct val="20000"/>
        </a:spcBef>
        <a:spcAft>
          <a:spcPct val="0"/>
        </a:spcAft>
        <a:buFont typeface="Arial" charset="0"/>
        <a:buChar char="»"/>
        <a:defRPr sz="1411" kern="1200">
          <a:solidFill>
            <a:schemeClr val="tx1"/>
          </a:solidFill>
          <a:latin typeface="+mn-lt"/>
          <a:ea typeface="+mn-ea"/>
          <a:cs typeface="+mn-cs"/>
        </a:defRPr>
      </a:lvl5pPr>
      <a:lvl6pPr marL="1773060"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6pPr>
      <a:lvl7pPr marL="2095434"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7pPr>
      <a:lvl8pPr marL="2417808"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8pPr>
      <a:lvl9pPr marL="2740182"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9pPr>
    </p:bodyStyle>
    <p:otherStyle>
      <a:defPPr>
        <a:defRPr lang="es-ES"/>
      </a:defPPr>
      <a:lvl1pPr marL="0" algn="l" defTabSz="644749" rtl="0" eaLnBrk="1" latinLnBrk="0" hangingPunct="1">
        <a:defRPr sz="1269" kern="1200">
          <a:solidFill>
            <a:schemeClr val="tx1"/>
          </a:solidFill>
          <a:latin typeface="+mn-lt"/>
          <a:ea typeface="+mn-ea"/>
          <a:cs typeface="+mn-cs"/>
        </a:defRPr>
      </a:lvl1pPr>
      <a:lvl2pPr marL="322375" algn="l" defTabSz="644749" rtl="0" eaLnBrk="1" latinLnBrk="0" hangingPunct="1">
        <a:defRPr sz="1269" kern="1200">
          <a:solidFill>
            <a:schemeClr val="tx1"/>
          </a:solidFill>
          <a:latin typeface="+mn-lt"/>
          <a:ea typeface="+mn-ea"/>
          <a:cs typeface="+mn-cs"/>
        </a:defRPr>
      </a:lvl2pPr>
      <a:lvl3pPr marL="644749" algn="l" defTabSz="644749" rtl="0" eaLnBrk="1" latinLnBrk="0" hangingPunct="1">
        <a:defRPr sz="1269" kern="1200">
          <a:solidFill>
            <a:schemeClr val="tx1"/>
          </a:solidFill>
          <a:latin typeface="+mn-lt"/>
          <a:ea typeface="+mn-ea"/>
          <a:cs typeface="+mn-cs"/>
        </a:defRPr>
      </a:lvl3pPr>
      <a:lvl4pPr marL="967124" algn="l" defTabSz="644749" rtl="0" eaLnBrk="1" latinLnBrk="0" hangingPunct="1">
        <a:defRPr sz="1269" kern="1200">
          <a:solidFill>
            <a:schemeClr val="tx1"/>
          </a:solidFill>
          <a:latin typeface="+mn-lt"/>
          <a:ea typeface="+mn-ea"/>
          <a:cs typeface="+mn-cs"/>
        </a:defRPr>
      </a:lvl4pPr>
      <a:lvl5pPr marL="1289497" algn="l" defTabSz="644749" rtl="0" eaLnBrk="1" latinLnBrk="0" hangingPunct="1">
        <a:defRPr sz="1269" kern="1200">
          <a:solidFill>
            <a:schemeClr val="tx1"/>
          </a:solidFill>
          <a:latin typeface="+mn-lt"/>
          <a:ea typeface="+mn-ea"/>
          <a:cs typeface="+mn-cs"/>
        </a:defRPr>
      </a:lvl5pPr>
      <a:lvl6pPr marL="1611872" algn="l" defTabSz="644749" rtl="0" eaLnBrk="1" latinLnBrk="0" hangingPunct="1">
        <a:defRPr sz="1269" kern="1200">
          <a:solidFill>
            <a:schemeClr val="tx1"/>
          </a:solidFill>
          <a:latin typeface="+mn-lt"/>
          <a:ea typeface="+mn-ea"/>
          <a:cs typeface="+mn-cs"/>
        </a:defRPr>
      </a:lvl6pPr>
      <a:lvl7pPr marL="1934246" algn="l" defTabSz="644749" rtl="0" eaLnBrk="1" latinLnBrk="0" hangingPunct="1">
        <a:defRPr sz="1269" kern="1200">
          <a:solidFill>
            <a:schemeClr val="tx1"/>
          </a:solidFill>
          <a:latin typeface="+mn-lt"/>
          <a:ea typeface="+mn-ea"/>
          <a:cs typeface="+mn-cs"/>
        </a:defRPr>
      </a:lvl7pPr>
      <a:lvl8pPr marL="2256621" algn="l" defTabSz="644749" rtl="0" eaLnBrk="1" latinLnBrk="0" hangingPunct="1">
        <a:defRPr sz="1269" kern="1200">
          <a:solidFill>
            <a:schemeClr val="tx1"/>
          </a:solidFill>
          <a:latin typeface="+mn-lt"/>
          <a:ea typeface="+mn-ea"/>
          <a:cs typeface="+mn-cs"/>
        </a:defRPr>
      </a:lvl8pPr>
      <a:lvl9pPr marL="2578995" algn="l" defTabSz="644749" rtl="0" eaLnBrk="1" latinLnBrk="0" hangingPunct="1">
        <a:defRPr sz="126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22" name="Title Placeholder 1"/>
          <p:cNvSpPr>
            <a:spLocks noGrp="1"/>
          </p:cNvSpPr>
          <p:nvPr>
            <p:ph type="title"/>
          </p:nvPr>
        </p:nvSpPr>
        <p:spPr>
          <a:xfrm>
            <a:off x="494953" y="345011"/>
            <a:ext cx="6209407" cy="125253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1048623" name="Text Placeholder 2"/>
          <p:cNvSpPr>
            <a:spLocks noGrp="1"/>
          </p:cNvSpPr>
          <p:nvPr>
            <p:ph type="body" idx="1"/>
          </p:nvPr>
        </p:nvSpPr>
        <p:spPr>
          <a:xfrm>
            <a:off x="494953" y="1725046"/>
            <a:ext cx="6209407" cy="41116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624" name="Date Placeholder 3"/>
          <p:cNvSpPr>
            <a:spLocks noGrp="1"/>
          </p:cNvSpPr>
          <p:nvPr>
            <p:ph type="dt" sz="half" idx="2"/>
          </p:nvPr>
        </p:nvSpPr>
        <p:spPr>
          <a:xfrm>
            <a:off x="494953" y="6006164"/>
            <a:ext cx="1619845" cy="345009"/>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644749"/>
            <a:fld id="{F2C435F2-7DAE-4018-ADC4-AD742D05EAF6}" type="datetimeFigureOut">
              <a:rPr lang="es-ES" smtClean="0">
                <a:solidFill>
                  <a:prstClr val="black">
                    <a:tint val="75000"/>
                  </a:prstClr>
                </a:solidFill>
              </a:rPr>
              <a:pPr defTabSz="644749"/>
              <a:t>20/03/2023</a:t>
            </a:fld>
            <a:endParaRPr lang="es-ES">
              <a:solidFill>
                <a:prstClr val="black">
                  <a:tint val="75000"/>
                </a:prstClr>
              </a:solidFill>
            </a:endParaRPr>
          </a:p>
        </p:txBody>
      </p:sp>
      <p:sp>
        <p:nvSpPr>
          <p:cNvPr id="1048625" name="Footer Placeholder 4"/>
          <p:cNvSpPr>
            <a:spLocks noGrp="1"/>
          </p:cNvSpPr>
          <p:nvPr>
            <p:ph type="ftr" sz="quarter" idx="3"/>
          </p:nvPr>
        </p:nvSpPr>
        <p:spPr>
          <a:xfrm>
            <a:off x="2384773" y="6006164"/>
            <a:ext cx="2429768" cy="345009"/>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644749"/>
            <a:endParaRPr lang="es-ES">
              <a:solidFill>
                <a:prstClr val="black">
                  <a:tint val="75000"/>
                </a:prstClr>
              </a:solidFill>
            </a:endParaRPr>
          </a:p>
        </p:txBody>
      </p:sp>
      <p:sp>
        <p:nvSpPr>
          <p:cNvPr id="1048626" name="Slide Number Placeholder 5"/>
          <p:cNvSpPr>
            <a:spLocks noGrp="1"/>
          </p:cNvSpPr>
          <p:nvPr>
            <p:ph type="sldNum" sz="quarter" idx="4"/>
          </p:nvPr>
        </p:nvSpPr>
        <p:spPr>
          <a:xfrm>
            <a:off x="5084515" y="6006164"/>
            <a:ext cx="1619845" cy="345009"/>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644749"/>
            <a:fld id="{7E2297C8-8B4B-41D8-9EDB-A1F369A1E493}" type="slidenum">
              <a:rPr lang="es-ES" smtClean="0">
                <a:solidFill>
                  <a:prstClr val="black">
                    <a:tint val="75000"/>
                  </a:prstClr>
                </a:solidFill>
              </a:rPr>
              <a:pPr defTabSz="644749"/>
              <a:t>‹Nº›</a:t>
            </a:fld>
            <a:endParaRPr lang="es-E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719907" rtl="0" eaLnBrk="1" latinLnBrk="0" hangingPunct="1">
        <a:lnSpc>
          <a:spcPct val="90000"/>
        </a:lnSpc>
        <a:spcBef>
          <a:spcPct val="0"/>
        </a:spcBef>
        <a:buNone/>
        <a:defRPr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9pPr>
    </p:bodyStyle>
    <p:otherStyle>
      <a:defPPr>
        <a:defRPr lang="en-US"/>
      </a:defPPr>
      <a:lvl1pPr marL="0" algn="l" defTabSz="719907" rtl="0" eaLnBrk="1" latinLnBrk="0" hangingPunct="1">
        <a:defRPr sz="1417" kern="1200">
          <a:solidFill>
            <a:schemeClr val="tx1"/>
          </a:solidFill>
          <a:latin typeface="+mn-lt"/>
          <a:ea typeface="+mn-ea"/>
          <a:cs typeface="+mn-cs"/>
        </a:defRPr>
      </a:lvl1pPr>
      <a:lvl2pPr marL="359954" algn="l" defTabSz="719907" rtl="0" eaLnBrk="1" latinLnBrk="0" hangingPunct="1">
        <a:defRPr sz="1417" kern="1200">
          <a:solidFill>
            <a:schemeClr val="tx1"/>
          </a:solidFill>
          <a:latin typeface="+mn-lt"/>
          <a:ea typeface="+mn-ea"/>
          <a:cs typeface="+mn-cs"/>
        </a:defRPr>
      </a:lvl2pPr>
      <a:lvl3pPr marL="719907" algn="l" defTabSz="719907" rtl="0" eaLnBrk="1" latinLnBrk="0" hangingPunct="1">
        <a:defRPr sz="1417" kern="1200">
          <a:solidFill>
            <a:schemeClr val="tx1"/>
          </a:solidFill>
          <a:latin typeface="+mn-lt"/>
          <a:ea typeface="+mn-ea"/>
          <a:cs typeface="+mn-cs"/>
        </a:defRPr>
      </a:lvl3pPr>
      <a:lvl4pPr marL="1079861" algn="l" defTabSz="719907" rtl="0" eaLnBrk="1" latinLnBrk="0" hangingPunct="1">
        <a:defRPr sz="1417" kern="1200">
          <a:solidFill>
            <a:schemeClr val="tx1"/>
          </a:solidFill>
          <a:latin typeface="+mn-lt"/>
          <a:ea typeface="+mn-ea"/>
          <a:cs typeface="+mn-cs"/>
        </a:defRPr>
      </a:lvl4pPr>
      <a:lvl5pPr marL="1439814" algn="l" defTabSz="719907" rtl="0" eaLnBrk="1" latinLnBrk="0" hangingPunct="1">
        <a:defRPr sz="1417" kern="1200">
          <a:solidFill>
            <a:schemeClr val="tx1"/>
          </a:solidFill>
          <a:latin typeface="+mn-lt"/>
          <a:ea typeface="+mn-ea"/>
          <a:cs typeface="+mn-cs"/>
        </a:defRPr>
      </a:lvl5pPr>
      <a:lvl6pPr marL="1799768" algn="l" defTabSz="719907" rtl="0" eaLnBrk="1" latinLnBrk="0" hangingPunct="1">
        <a:defRPr sz="1417" kern="1200">
          <a:solidFill>
            <a:schemeClr val="tx1"/>
          </a:solidFill>
          <a:latin typeface="+mn-lt"/>
          <a:ea typeface="+mn-ea"/>
          <a:cs typeface="+mn-cs"/>
        </a:defRPr>
      </a:lvl6pPr>
      <a:lvl7pPr marL="2159721" algn="l" defTabSz="719907" rtl="0" eaLnBrk="1" latinLnBrk="0" hangingPunct="1">
        <a:defRPr sz="1417" kern="1200">
          <a:solidFill>
            <a:schemeClr val="tx1"/>
          </a:solidFill>
          <a:latin typeface="+mn-lt"/>
          <a:ea typeface="+mn-ea"/>
          <a:cs typeface="+mn-cs"/>
        </a:defRPr>
      </a:lvl7pPr>
      <a:lvl8pPr marL="2519675" algn="l" defTabSz="719907" rtl="0" eaLnBrk="1" latinLnBrk="0" hangingPunct="1">
        <a:defRPr sz="1417" kern="1200">
          <a:solidFill>
            <a:schemeClr val="tx1"/>
          </a:solidFill>
          <a:latin typeface="+mn-lt"/>
          <a:ea typeface="+mn-ea"/>
          <a:cs typeface="+mn-cs"/>
        </a:defRPr>
      </a:lvl8pPr>
      <a:lvl9pPr marL="2879628" algn="l" defTabSz="719907" rtl="0" eaLnBrk="1" latinLnBrk="0" hangingPunct="1">
        <a:defRPr sz="141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0" name="Title Placeholder 1"/>
          <p:cNvSpPr>
            <a:spLocks noGrp="1"/>
          </p:cNvSpPr>
          <p:nvPr>
            <p:ph type="title"/>
          </p:nvPr>
        </p:nvSpPr>
        <p:spPr>
          <a:xfrm>
            <a:off x="494953" y="345012"/>
            <a:ext cx="6209407" cy="125253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1048651" name="Text Placeholder 2"/>
          <p:cNvSpPr>
            <a:spLocks noGrp="1"/>
          </p:cNvSpPr>
          <p:nvPr>
            <p:ph type="body" idx="1"/>
          </p:nvPr>
        </p:nvSpPr>
        <p:spPr>
          <a:xfrm>
            <a:off x="494953" y="1725046"/>
            <a:ext cx="6209407" cy="4111612"/>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48652" name="Date Placeholder 3"/>
          <p:cNvSpPr>
            <a:spLocks noGrp="1"/>
          </p:cNvSpPr>
          <p:nvPr>
            <p:ph type="dt" sz="half" idx="2"/>
          </p:nvPr>
        </p:nvSpPr>
        <p:spPr>
          <a:xfrm>
            <a:off x="494953" y="6006165"/>
            <a:ext cx="1619845" cy="345009"/>
          </a:xfrm>
          <a:prstGeom prst="rect">
            <a:avLst/>
          </a:prstGeom>
        </p:spPr>
        <p:txBody>
          <a:bodyPr vert="horz" lIns="91440" tIns="45720" rIns="91440" bIns="45720" rtlCol="0" anchor="ctr"/>
          <a:lstStyle>
            <a:lvl1pPr algn="l">
              <a:defRPr sz="709">
                <a:solidFill>
                  <a:schemeClr val="tx1">
                    <a:tint val="75000"/>
                  </a:schemeClr>
                </a:solidFill>
              </a:defRPr>
            </a:lvl1pPr>
          </a:lstStyle>
          <a:p>
            <a:pPr defTabSz="539953"/>
            <a:fld id="{B9EDFE17-39DE-468E-AD7E-3EB53F28C856}" type="datetimeFigureOut">
              <a:rPr lang="en-US" smtClean="0">
                <a:solidFill>
                  <a:prstClr val="black">
                    <a:tint val="75000"/>
                  </a:prstClr>
                </a:solidFill>
              </a:rPr>
              <a:pPr defTabSz="539953"/>
              <a:t>3/20/2023</a:t>
            </a:fld>
            <a:endParaRPr lang="en-US">
              <a:solidFill>
                <a:prstClr val="black">
                  <a:tint val="75000"/>
                </a:prstClr>
              </a:solidFill>
            </a:endParaRPr>
          </a:p>
        </p:txBody>
      </p:sp>
      <p:sp>
        <p:nvSpPr>
          <p:cNvPr id="1048653" name="Footer Placeholder 4"/>
          <p:cNvSpPr>
            <a:spLocks noGrp="1"/>
          </p:cNvSpPr>
          <p:nvPr>
            <p:ph type="ftr" sz="quarter" idx="3"/>
          </p:nvPr>
        </p:nvSpPr>
        <p:spPr>
          <a:xfrm>
            <a:off x="2384773" y="6006165"/>
            <a:ext cx="2429768" cy="345009"/>
          </a:xfrm>
          <a:prstGeom prst="rect">
            <a:avLst/>
          </a:prstGeom>
        </p:spPr>
        <p:txBody>
          <a:bodyPr vert="horz" lIns="91440" tIns="45720" rIns="91440" bIns="45720" rtlCol="0" anchor="ctr"/>
          <a:lstStyle>
            <a:lvl1pPr algn="ctr">
              <a:defRPr sz="709">
                <a:solidFill>
                  <a:schemeClr val="tx1">
                    <a:tint val="75000"/>
                  </a:schemeClr>
                </a:solidFill>
              </a:defRPr>
            </a:lvl1pPr>
          </a:lstStyle>
          <a:p>
            <a:pPr defTabSz="539953"/>
            <a:endParaRPr lang="en-US">
              <a:solidFill>
                <a:prstClr val="black">
                  <a:tint val="75000"/>
                </a:prstClr>
              </a:solidFill>
            </a:endParaRPr>
          </a:p>
        </p:txBody>
      </p:sp>
      <p:sp>
        <p:nvSpPr>
          <p:cNvPr id="1048654" name="Slide Number Placeholder 5"/>
          <p:cNvSpPr>
            <a:spLocks noGrp="1"/>
          </p:cNvSpPr>
          <p:nvPr>
            <p:ph type="sldNum" sz="quarter" idx="4"/>
          </p:nvPr>
        </p:nvSpPr>
        <p:spPr>
          <a:xfrm>
            <a:off x="5084515" y="6006165"/>
            <a:ext cx="1619845" cy="345009"/>
          </a:xfrm>
          <a:prstGeom prst="rect">
            <a:avLst/>
          </a:prstGeom>
        </p:spPr>
        <p:txBody>
          <a:bodyPr vert="horz" lIns="91440" tIns="45720" rIns="91440" bIns="45720" rtlCol="0" anchor="ctr"/>
          <a:lstStyle>
            <a:lvl1pPr algn="r">
              <a:defRPr sz="709">
                <a:solidFill>
                  <a:schemeClr val="tx1">
                    <a:tint val="75000"/>
                  </a:schemeClr>
                </a:solidFill>
              </a:defRPr>
            </a:lvl1pPr>
          </a:lstStyle>
          <a:p>
            <a:pPr defTabSz="539953"/>
            <a:fld id="{7A22540C-0F76-434F-843C-60C7BA3D22FE}" type="slidenum">
              <a:rPr lang="en-US" smtClean="0">
                <a:solidFill>
                  <a:prstClr val="black">
                    <a:tint val="75000"/>
                  </a:prstClr>
                </a:solidFill>
              </a:rPr>
              <a:pPr defTabSz="539953"/>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39953" rtl="0" eaLnBrk="1" latinLnBrk="0" hangingPunct="1">
        <a:lnSpc>
          <a:spcPct val="90000"/>
        </a:lnSpc>
        <a:spcBef>
          <a:spcPct val="0"/>
        </a:spcBef>
        <a:buNone/>
        <a:defRPr sz="2598" kern="1200">
          <a:solidFill>
            <a:schemeClr val="tx1"/>
          </a:solidFill>
          <a:latin typeface="+mj-lt"/>
          <a:ea typeface="+mj-ea"/>
          <a:cs typeface="+mj-cs"/>
        </a:defRPr>
      </a:lvl1pPr>
    </p:titleStyle>
    <p:bodyStyle>
      <a:lvl1pPr marL="134988" indent="-134988" algn="l" defTabSz="539953" rtl="0" eaLnBrk="1" latinLnBrk="0" hangingPunct="1">
        <a:lnSpc>
          <a:spcPct val="90000"/>
        </a:lnSpc>
        <a:spcBef>
          <a:spcPts val="591"/>
        </a:spcBef>
        <a:buFont typeface="Arial" panose="020B0604020202020204" pitchFamily="34" charset="0"/>
        <a:buChar char="•"/>
        <a:defRPr sz="1653" kern="1200">
          <a:solidFill>
            <a:schemeClr val="tx1"/>
          </a:solidFill>
          <a:latin typeface="+mn-lt"/>
          <a:ea typeface="+mn-ea"/>
          <a:cs typeface="+mn-cs"/>
        </a:defRPr>
      </a:lvl1pPr>
      <a:lvl2pPr marL="404965" indent="-134988" algn="l" defTabSz="539953" rtl="0" eaLnBrk="1" latinLnBrk="0" hangingPunct="1">
        <a:lnSpc>
          <a:spcPct val="90000"/>
        </a:lnSpc>
        <a:spcBef>
          <a:spcPts val="295"/>
        </a:spcBef>
        <a:buFont typeface="Arial" panose="020B0604020202020204" pitchFamily="34" charset="0"/>
        <a:buChar char="•"/>
        <a:defRPr sz="1417" kern="1200">
          <a:solidFill>
            <a:schemeClr val="tx1"/>
          </a:solidFill>
          <a:latin typeface="+mn-lt"/>
          <a:ea typeface="+mn-ea"/>
          <a:cs typeface="+mn-cs"/>
        </a:defRPr>
      </a:lvl2pPr>
      <a:lvl3pPr marL="674942" indent="-134988" algn="l" defTabSz="539953" rtl="0" eaLnBrk="1" latinLnBrk="0" hangingPunct="1">
        <a:lnSpc>
          <a:spcPct val="90000"/>
        </a:lnSpc>
        <a:spcBef>
          <a:spcPts val="295"/>
        </a:spcBef>
        <a:buFont typeface="Arial" panose="020B0604020202020204" pitchFamily="34" charset="0"/>
        <a:buChar char="•"/>
        <a:defRPr sz="1181" kern="1200">
          <a:solidFill>
            <a:schemeClr val="tx1"/>
          </a:solidFill>
          <a:latin typeface="+mn-lt"/>
          <a:ea typeface="+mn-ea"/>
          <a:cs typeface="+mn-cs"/>
        </a:defRPr>
      </a:lvl3pPr>
      <a:lvl4pPr marL="944918" indent="-134988" algn="l" defTabSz="539953"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4pPr>
      <a:lvl5pPr marL="1214895" indent="-134988" algn="l" defTabSz="539953"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5pPr>
      <a:lvl6pPr marL="1484871" indent="-134988" algn="l" defTabSz="539953"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6pPr>
      <a:lvl7pPr marL="1754848" indent="-134988" algn="l" defTabSz="539953"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7pPr>
      <a:lvl8pPr marL="2024825" indent="-134988" algn="l" defTabSz="539953"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8pPr>
      <a:lvl9pPr marL="2294801" indent="-134988" algn="l" defTabSz="539953" rtl="0" eaLnBrk="1" latinLnBrk="0" hangingPunct="1">
        <a:lnSpc>
          <a:spcPct val="90000"/>
        </a:lnSpc>
        <a:spcBef>
          <a:spcPts val="295"/>
        </a:spcBef>
        <a:buFont typeface="Arial" panose="020B0604020202020204" pitchFamily="34" charset="0"/>
        <a:buChar char="•"/>
        <a:defRPr sz="1063" kern="1200">
          <a:solidFill>
            <a:schemeClr val="tx1"/>
          </a:solidFill>
          <a:latin typeface="+mn-lt"/>
          <a:ea typeface="+mn-ea"/>
          <a:cs typeface="+mn-cs"/>
        </a:defRPr>
      </a:lvl9pPr>
    </p:bodyStyle>
    <p:otherStyle>
      <a:defPPr>
        <a:defRPr lang="en-US"/>
      </a:defPPr>
      <a:lvl1pPr marL="0" algn="l" defTabSz="539953" rtl="0" eaLnBrk="1" latinLnBrk="0" hangingPunct="1">
        <a:defRPr sz="1063" kern="1200">
          <a:solidFill>
            <a:schemeClr val="tx1"/>
          </a:solidFill>
          <a:latin typeface="+mn-lt"/>
          <a:ea typeface="+mn-ea"/>
          <a:cs typeface="+mn-cs"/>
        </a:defRPr>
      </a:lvl1pPr>
      <a:lvl2pPr marL="269977" algn="l" defTabSz="539953" rtl="0" eaLnBrk="1" latinLnBrk="0" hangingPunct="1">
        <a:defRPr sz="1063" kern="1200">
          <a:solidFill>
            <a:schemeClr val="tx1"/>
          </a:solidFill>
          <a:latin typeface="+mn-lt"/>
          <a:ea typeface="+mn-ea"/>
          <a:cs typeface="+mn-cs"/>
        </a:defRPr>
      </a:lvl2pPr>
      <a:lvl3pPr marL="539953" algn="l" defTabSz="539953" rtl="0" eaLnBrk="1" latinLnBrk="0" hangingPunct="1">
        <a:defRPr sz="1063" kern="1200">
          <a:solidFill>
            <a:schemeClr val="tx1"/>
          </a:solidFill>
          <a:latin typeface="+mn-lt"/>
          <a:ea typeface="+mn-ea"/>
          <a:cs typeface="+mn-cs"/>
        </a:defRPr>
      </a:lvl3pPr>
      <a:lvl4pPr marL="809930" algn="l" defTabSz="539953" rtl="0" eaLnBrk="1" latinLnBrk="0" hangingPunct="1">
        <a:defRPr sz="1063" kern="1200">
          <a:solidFill>
            <a:schemeClr val="tx1"/>
          </a:solidFill>
          <a:latin typeface="+mn-lt"/>
          <a:ea typeface="+mn-ea"/>
          <a:cs typeface="+mn-cs"/>
        </a:defRPr>
      </a:lvl4pPr>
      <a:lvl5pPr marL="1079906" algn="l" defTabSz="539953" rtl="0" eaLnBrk="1" latinLnBrk="0" hangingPunct="1">
        <a:defRPr sz="1063" kern="1200">
          <a:solidFill>
            <a:schemeClr val="tx1"/>
          </a:solidFill>
          <a:latin typeface="+mn-lt"/>
          <a:ea typeface="+mn-ea"/>
          <a:cs typeface="+mn-cs"/>
        </a:defRPr>
      </a:lvl5pPr>
      <a:lvl6pPr marL="1349883" algn="l" defTabSz="539953" rtl="0" eaLnBrk="1" latinLnBrk="0" hangingPunct="1">
        <a:defRPr sz="1063" kern="1200">
          <a:solidFill>
            <a:schemeClr val="tx1"/>
          </a:solidFill>
          <a:latin typeface="+mn-lt"/>
          <a:ea typeface="+mn-ea"/>
          <a:cs typeface="+mn-cs"/>
        </a:defRPr>
      </a:lvl6pPr>
      <a:lvl7pPr marL="1619860" algn="l" defTabSz="539953" rtl="0" eaLnBrk="1" latinLnBrk="0" hangingPunct="1">
        <a:defRPr sz="1063" kern="1200">
          <a:solidFill>
            <a:schemeClr val="tx1"/>
          </a:solidFill>
          <a:latin typeface="+mn-lt"/>
          <a:ea typeface="+mn-ea"/>
          <a:cs typeface="+mn-cs"/>
        </a:defRPr>
      </a:lvl7pPr>
      <a:lvl8pPr marL="1889836" algn="l" defTabSz="539953" rtl="0" eaLnBrk="1" latinLnBrk="0" hangingPunct="1">
        <a:defRPr sz="1063" kern="1200">
          <a:solidFill>
            <a:schemeClr val="tx1"/>
          </a:solidFill>
          <a:latin typeface="+mn-lt"/>
          <a:ea typeface="+mn-ea"/>
          <a:cs typeface="+mn-cs"/>
        </a:defRPr>
      </a:lvl8pPr>
      <a:lvl9pPr marL="2159813" algn="l" defTabSz="539953" rtl="0" eaLnBrk="1" latinLnBrk="0" hangingPunct="1">
        <a:defRPr sz="10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hyperlink" Target="objetivo%204.pptx"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Imagen 5"/>
          <p:cNvPicPr>
            <a:picLocks noChangeAspect="1"/>
          </p:cNvPicPr>
          <p:nvPr/>
        </p:nvPicPr>
        <p:blipFill>
          <a:blip r:embed="rId3" cstate="print"/>
          <a:srcRect t="6433" b="24586"/>
          <a:stretch>
            <a:fillRect/>
          </a:stretch>
        </p:blipFill>
        <p:spPr bwMode="auto">
          <a:xfrm>
            <a:off x="8444" y="0"/>
            <a:ext cx="7181815" cy="2150076"/>
          </a:xfrm>
          <a:prstGeom prst="rect">
            <a:avLst/>
          </a:prstGeom>
          <a:noFill/>
          <a:ln>
            <a:noFill/>
          </a:ln>
        </p:spPr>
      </p:pic>
      <p:pic>
        <p:nvPicPr>
          <p:cNvPr id="2097153" name="Imagen 8"/>
          <p:cNvPicPr>
            <a:picLocks noChangeAspect="1"/>
          </p:cNvPicPr>
          <p:nvPr/>
        </p:nvPicPr>
        <p:blipFill rotWithShape="1">
          <a:blip r:embed="rId4">
            <a:clrChange>
              <a:clrFrom>
                <a:srgbClr val="F8F8F8"/>
              </a:clrFrom>
              <a:clrTo>
                <a:srgbClr val="F8F8F8">
                  <a:alpha val="0"/>
                </a:srgbClr>
              </a:clrTo>
            </a:clrChange>
          </a:blip>
          <a:srcRect l="8333" t="1868" r="6845"/>
          <a:stretch>
            <a:fillRect/>
          </a:stretch>
        </p:blipFill>
        <p:spPr>
          <a:xfrm>
            <a:off x="3950982" y="2232646"/>
            <a:ext cx="3121583" cy="2914006"/>
          </a:xfrm>
          <a:prstGeom prst="rect">
            <a:avLst/>
          </a:prstGeom>
          <a:noFill/>
        </p:spPr>
      </p:pic>
      <p:pic>
        <p:nvPicPr>
          <p:cNvPr id="2097154" name="Imagen 3"/>
          <p:cNvPicPr>
            <a:picLocks noChangeAspect="1"/>
          </p:cNvPicPr>
          <p:nvPr/>
        </p:nvPicPr>
        <p:blipFill>
          <a:blip r:embed="rId5"/>
          <a:stretch>
            <a:fillRect/>
          </a:stretch>
        </p:blipFill>
        <p:spPr>
          <a:xfrm>
            <a:off x="-96795" y="0"/>
            <a:ext cx="2341067" cy="1036410"/>
          </a:xfrm>
          <a:prstGeom prst="rect">
            <a:avLst/>
          </a:prstGeom>
        </p:spPr>
      </p:pic>
      <p:pic>
        <p:nvPicPr>
          <p:cNvPr id="2097155" name="Imagen 6"/>
          <p:cNvPicPr>
            <a:picLocks noChangeAspect="1"/>
          </p:cNvPicPr>
          <p:nvPr/>
        </p:nvPicPr>
        <p:blipFill>
          <a:blip r:embed="rId6"/>
          <a:stretch>
            <a:fillRect/>
          </a:stretch>
        </p:blipFill>
        <p:spPr>
          <a:xfrm>
            <a:off x="-241650" y="2331136"/>
            <a:ext cx="4487045" cy="2091109"/>
          </a:xfrm>
          <a:prstGeom prst="rect">
            <a:avLst/>
          </a:prstGeom>
        </p:spPr>
      </p:pic>
      <p:sp>
        <p:nvSpPr>
          <p:cNvPr id="1048586" name="CuadroTexto 1"/>
          <p:cNvSpPr txBox="1"/>
          <p:nvPr/>
        </p:nvSpPr>
        <p:spPr>
          <a:xfrm>
            <a:off x="54958" y="4729140"/>
            <a:ext cx="5779364" cy="1691641"/>
          </a:xfrm>
          <a:prstGeom prst="rect">
            <a:avLst/>
          </a:prstGeom>
          <a:noFill/>
        </p:spPr>
        <p:txBody>
          <a:bodyPr wrap="none" rtlCol="0">
            <a:spAutoFit/>
          </a:bodyPr>
          <a:lstStyle/>
          <a:p>
            <a:r>
              <a:rPr lang="en-US" b="1" dirty="0" err="1">
                <a:solidFill>
                  <a:srgbClr val="002060"/>
                </a:solidFill>
                <a:latin typeface="Bookman Old Style" panose="02050604050505020204" pitchFamily="18" charset="0"/>
              </a:rPr>
              <a:t>Dr.Sc</a:t>
            </a:r>
            <a:r>
              <a:rPr lang="en-US" b="1" dirty="0">
                <a:solidFill>
                  <a:srgbClr val="002060"/>
                </a:solidFill>
                <a:latin typeface="Bookman Old Style" panose="02050604050505020204" pitchFamily="18" charset="0"/>
              </a:rPr>
              <a:t>. </a:t>
            </a:r>
            <a:r>
              <a:rPr lang="en-US" b="1" dirty="0" err="1">
                <a:solidFill>
                  <a:srgbClr val="002060"/>
                </a:solidFill>
                <a:latin typeface="Bookman Old Style" panose="02050604050505020204" pitchFamily="18" charset="0"/>
              </a:rPr>
              <a:t>Ondina</a:t>
            </a:r>
            <a:r>
              <a:rPr lang="en-US" b="1" dirty="0">
                <a:solidFill>
                  <a:srgbClr val="002060"/>
                </a:solidFill>
                <a:latin typeface="Bookman Old Style" panose="02050604050505020204" pitchFamily="18" charset="0"/>
              </a:rPr>
              <a:t> León </a:t>
            </a:r>
            <a:r>
              <a:rPr lang="en-US" b="1" dirty="0" err="1">
                <a:solidFill>
                  <a:srgbClr val="002060"/>
                </a:solidFill>
                <a:latin typeface="Bookman Old Style" panose="02050604050505020204" pitchFamily="18" charset="0"/>
              </a:rPr>
              <a:t>Díaz</a:t>
            </a:r>
            <a:endParaRPr lang="en-US" b="1" dirty="0">
              <a:solidFill>
                <a:srgbClr val="002060"/>
              </a:solidFill>
              <a:latin typeface="Bookman Old Style" panose="02050604050505020204" pitchFamily="18" charset="0"/>
            </a:endParaRPr>
          </a:p>
          <a:p>
            <a:r>
              <a:rPr lang="en-US" b="1" dirty="0">
                <a:solidFill>
                  <a:srgbClr val="002060"/>
                </a:solidFill>
                <a:latin typeface="Bookman Old Style" panose="02050604050505020204" pitchFamily="18" charset="0"/>
              </a:rPr>
              <a:t>General Director of Research and Postgraduate Studies </a:t>
            </a:r>
          </a:p>
          <a:p>
            <a:r>
              <a:rPr lang="en-US" b="1" dirty="0">
                <a:solidFill>
                  <a:srgbClr val="002060"/>
                </a:solidFill>
                <a:latin typeface="Bookman Old Style" panose="02050604050505020204" pitchFamily="18" charset="0"/>
              </a:rPr>
              <a:t>Ministry of Higher Education, Cuba.</a:t>
            </a:r>
          </a:p>
          <a:p>
            <a:r>
              <a:rPr lang="en-US" b="1" dirty="0">
                <a:solidFill>
                  <a:srgbClr val="002060"/>
                </a:solidFill>
                <a:latin typeface="Bookman Old Style" panose="02050604050505020204" pitchFamily="18" charset="0"/>
              </a:rPr>
              <a:t>Full member of the Cuban Academy of Sciences.</a:t>
            </a:r>
          </a:p>
          <a:p>
            <a:r>
              <a:rPr lang="en-US" b="1" dirty="0">
                <a:solidFill>
                  <a:srgbClr val="002060"/>
                </a:solidFill>
                <a:latin typeface="Bookman Old Style" panose="02050604050505020204" pitchFamily="18" charset="0"/>
              </a:rPr>
              <a:t>Doctor in Agricultural Sciences and Doctor of Sciences.</a:t>
            </a:r>
          </a:p>
          <a:p>
            <a:r>
              <a:rPr lang="en-US" b="1" dirty="0">
                <a:solidFill>
                  <a:srgbClr val="002060"/>
                </a:solidFill>
                <a:latin typeface="Bookman Old Style" panose="02050604050505020204" pitchFamily="18" charset="0"/>
              </a:rPr>
              <a:t>Researcher and Full Professor.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fill="hold" nodeType="afterEffect">
                                  <p:stCondLst>
                                    <p:cond delay="0"/>
                                  </p:stCondLst>
                                  <p:childTnLst>
                                    <p:animRot by="21600000">
                                      <p:cBhvr>
                                        <p:cTn id="6" dur="3000" fill="hold"/>
                                        <p:tgtEl>
                                          <p:spTgt spid="20971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2"/>
          <p:cNvSpPr>
            <a:spLocks noChangeArrowheads="1"/>
          </p:cNvSpPr>
          <p:nvPr/>
        </p:nvSpPr>
        <p:spPr bwMode="auto">
          <a:xfrm>
            <a:off x="2167293" y="2881313"/>
            <a:ext cx="109109" cy="272594"/>
          </a:xfrm>
          <a:prstGeom prst="rect">
            <a:avLst/>
          </a:prstGeom>
          <a:noFill/>
          <a:ln>
            <a:noFill/>
          </a:ln>
          <a:effectLst/>
        </p:spPr>
        <p:txBody>
          <a:bodyPr wrap="none" lIns="53995" tIns="26997" rIns="53995" bIns="26997" anchor="ctr">
            <a:spAutoFit/>
          </a:bodyPr>
          <a:lstStyle/>
          <a:p>
            <a:endParaRPr lang="es-ES_tradnl" altLang="es-ES" sz="1417" dirty="0"/>
          </a:p>
        </p:txBody>
      </p:sp>
      <p:pic>
        <p:nvPicPr>
          <p:cNvPr id="2097174" name="Picture 2"/>
          <p:cNvPicPr>
            <a:picLocks noChangeAspect="1" noChangeArrowheads="1"/>
          </p:cNvPicPr>
          <p:nvPr/>
        </p:nvPicPr>
        <p:blipFill>
          <a:blip r:embed="rId2"/>
          <a:srcRect l="150" t="24313" r="2"/>
          <a:stretch>
            <a:fillRect/>
          </a:stretch>
        </p:blipFill>
        <p:spPr bwMode="auto">
          <a:xfrm>
            <a:off x="383059" y="992351"/>
            <a:ext cx="6561438" cy="4076515"/>
          </a:xfrm>
          <a:prstGeom prst="rect">
            <a:avLst/>
          </a:prstGeom>
          <a:noFill/>
          <a:ln>
            <a:noFill/>
          </a:ln>
        </p:spPr>
      </p:pic>
      <p:sp>
        <p:nvSpPr>
          <p:cNvPr id="1048669" name="Rectangle 236"/>
          <p:cNvSpPr>
            <a:spLocks noChangeArrowheads="1"/>
          </p:cNvSpPr>
          <p:nvPr/>
        </p:nvSpPr>
        <p:spPr bwMode="auto">
          <a:xfrm>
            <a:off x="1776549" y="133937"/>
            <a:ext cx="5403702" cy="584775"/>
          </a:xfrm>
          <a:prstGeom prst="rect">
            <a:avLst/>
          </a:prstGeom>
          <a:solidFill>
            <a:srgbClr val="002060"/>
          </a:solidFill>
          <a:ln>
            <a:noFill/>
          </a:ln>
        </p:spPr>
        <p:txBody>
          <a:bodyPr wrap="square">
            <a:spAutoFit/>
          </a:bodyPr>
          <a:lstStyle/>
          <a:p>
            <a:pPr algn="ctr"/>
            <a:r>
              <a:rPr lang="es-ES" sz="1600" b="1" dirty="0">
                <a:solidFill>
                  <a:schemeClr val="bg1"/>
                </a:solidFill>
                <a:latin typeface="Bookman Old Style" panose="02050604050505020204" pitchFamily="18" charset="0"/>
              </a:rPr>
              <a:t>INTEGRATED MANAGEMENT OF TRAINING – SCIENCE. TECHNOLOGY AND INNOVATION</a:t>
            </a:r>
          </a:p>
        </p:txBody>
      </p:sp>
      <p:sp>
        <p:nvSpPr>
          <p:cNvPr id="1048670" name="Flecha abajo 4"/>
          <p:cNvSpPr/>
          <p:nvPr/>
        </p:nvSpPr>
        <p:spPr>
          <a:xfrm rot="10800000">
            <a:off x="2928465" y="5039712"/>
            <a:ext cx="1717675"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es-ES" dirty="0"/>
          </a:p>
        </p:txBody>
      </p:sp>
      <p:sp>
        <p:nvSpPr>
          <p:cNvPr id="1048671" name="CuadroTexto 5"/>
          <p:cNvSpPr txBox="1">
            <a:spLocks noChangeArrowheads="1"/>
          </p:cNvSpPr>
          <p:nvPr/>
        </p:nvSpPr>
        <p:spPr bwMode="auto">
          <a:xfrm>
            <a:off x="791605" y="5634467"/>
            <a:ext cx="5683250" cy="646331"/>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b="1" dirty="0"/>
              <a:t> UNDERGRADUATE STUDENTS (CURRICULAR AND EXTRACURRICULAR RESEARCH)</a:t>
            </a:r>
          </a:p>
        </p:txBody>
      </p:sp>
      <p:pic>
        <p:nvPicPr>
          <p:cNvPr id="2097175" name="Imagen 6"/>
          <p:cNvPicPr>
            <a:picLocks noChangeAspect="1"/>
          </p:cNvPicPr>
          <p:nvPr/>
        </p:nvPicPr>
        <p:blipFill>
          <a:blip r:embed="rId3"/>
          <a:stretch>
            <a:fillRect/>
          </a:stretch>
        </p:blipFill>
        <p:spPr>
          <a:xfrm>
            <a:off x="0" y="0"/>
            <a:ext cx="1594022" cy="889686"/>
          </a:xfrm>
          <a:prstGeom prst="rect">
            <a:avLst/>
          </a:prstGeom>
        </p:spPr>
      </p:pic>
      <p:sp>
        <p:nvSpPr>
          <p:cNvPr id="1048672" name="CuadroTexto 8"/>
          <p:cNvSpPr txBox="1"/>
          <p:nvPr/>
        </p:nvSpPr>
        <p:spPr>
          <a:xfrm>
            <a:off x="516562" y="1301264"/>
            <a:ext cx="2050415" cy="646331"/>
          </a:xfrm>
          <a:prstGeom prst="rect">
            <a:avLst/>
          </a:prstGeom>
          <a:solidFill>
            <a:schemeClr val="bg1"/>
          </a:solidFill>
        </p:spPr>
        <p:txBody>
          <a:bodyPr wrap="square" rtlCol="0">
            <a:spAutoFit/>
          </a:bodyPr>
          <a:lstStyle/>
          <a:p>
            <a:pPr algn="ctr"/>
            <a:r>
              <a:rPr lang="es-ES" b="1" dirty="0" smtClean="0">
                <a:solidFill>
                  <a:srgbClr val="C00000"/>
                </a:solidFill>
                <a:latin typeface="Bookman Old Style" panose="02050604050505020204" pitchFamily="18" charset="0"/>
              </a:rPr>
              <a:t>SOCIAL RELEVANCE</a:t>
            </a:r>
            <a:endParaRPr lang="es-ES" b="1" dirty="0">
              <a:solidFill>
                <a:srgbClr val="C00000"/>
              </a:solidFill>
              <a:latin typeface="Bookman Old Style" panose="02050604050505020204" pitchFamily="18" charset="0"/>
            </a:endParaRPr>
          </a:p>
        </p:txBody>
      </p:sp>
      <p:sp>
        <p:nvSpPr>
          <p:cNvPr id="1048673" name="CuadroTexto 9"/>
          <p:cNvSpPr txBox="1"/>
          <p:nvPr/>
        </p:nvSpPr>
        <p:spPr>
          <a:xfrm>
            <a:off x="4939144" y="1270745"/>
            <a:ext cx="2064989" cy="646331"/>
          </a:xfrm>
          <a:prstGeom prst="rect">
            <a:avLst/>
          </a:prstGeom>
          <a:solidFill>
            <a:schemeClr val="bg1"/>
          </a:solidFill>
        </p:spPr>
        <p:txBody>
          <a:bodyPr wrap="none" rtlCol="0">
            <a:spAutoFit/>
          </a:bodyPr>
          <a:lstStyle/>
          <a:p>
            <a:pPr algn="ctr"/>
            <a:r>
              <a:rPr lang="es-ES" b="1" dirty="0" smtClean="0">
                <a:solidFill>
                  <a:srgbClr val="C00000"/>
                </a:solidFill>
                <a:latin typeface="Bookman Old Style" panose="02050604050505020204" pitchFamily="18" charset="0"/>
              </a:rPr>
              <a:t>IMPACT </a:t>
            </a:r>
          </a:p>
          <a:p>
            <a:pPr algn="ctr"/>
            <a:r>
              <a:rPr lang="es-ES" b="1" dirty="0" smtClean="0">
                <a:solidFill>
                  <a:srgbClr val="C00000"/>
                </a:solidFill>
                <a:latin typeface="Bookman Old Style" panose="02050604050505020204" pitchFamily="18" charset="0"/>
              </a:rPr>
              <a:t>DEVELOPMENT</a:t>
            </a:r>
            <a:endParaRPr lang="es-ES" b="1" dirty="0">
              <a:solidFill>
                <a:srgbClr val="C00000"/>
              </a:solidFill>
              <a:latin typeface="Bookman Old Style" panose="02050604050505020204" pitchFamily="18" charset="0"/>
            </a:endParaRPr>
          </a:p>
        </p:txBody>
      </p:sp>
      <p:sp>
        <p:nvSpPr>
          <p:cNvPr id="1048674" name="Rectángulo 2"/>
          <p:cNvSpPr/>
          <p:nvPr/>
        </p:nvSpPr>
        <p:spPr>
          <a:xfrm>
            <a:off x="2660971" y="2631514"/>
            <a:ext cx="2042547" cy="307777"/>
          </a:xfrm>
          <a:prstGeom prst="rect">
            <a:avLst/>
          </a:prstGeom>
          <a:solidFill>
            <a:schemeClr val="accent5">
              <a:lumMod val="75000"/>
            </a:schemeClr>
          </a:solidFill>
        </p:spPr>
        <p:txBody>
          <a:bodyPr wrap="none">
            <a:spAutoFit/>
          </a:bodyPr>
          <a:lstStyle/>
          <a:p>
            <a:r>
              <a:rPr lang="es-CU" sz="1400" b="1" dirty="0">
                <a:solidFill>
                  <a:schemeClr val="bg1"/>
                </a:solidFill>
                <a:latin typeface="Bookman Old Style" panose="02050604050505020204" pitchFamily="18" charset="0"/>
              </a:rPr>
              <a:t>Doctorate programs</a:t>
            </a:r>
          </a:p>
        </p:txBody>
      </p:sp>
      <p:sp>
        <p:nvSpPr>
          <p:cNvPr id="1048675" name="Rectángulo 3"/>
          <p:cNvSpPr/>
          <p:nvPr/>
        </p:nvSpPr>
        <p:spPr>
          <a:xfrm>
            <a:off x="2690550" y="3094810"/>
            <a:ext cx="2202847" cy="369332"/>
          </a:xfrm>
          <a:prstGeom prst="rect">
            <a:avLst/>
          </a:prstGeom>
          <a:solidFill>
            <a:schemeClr val="accent5">
              <a:lumMod val="75000"/>
            </a:schemeClr>
          </a:solidFill>
        </p:spPr>
        <p:txBody>
          <a:bodyPr wrap="none">
            <a:spAutoFit/>
          </a:bodyPr>
          <a:lstStyle/>
          <a:p>
            <a:r>
              <a:rPr lang="en-US" b="1" dirty="0">
                <a:solidFill>
                  <a:schemeClr val="bg1"/>
                </a:solidFill>
                <a:latin typeface="Bookman Old Style" panose="02050604050505020204" pitchFamily="18" charset="0"/>
              </a:rPr>
              <a:t>M</a:t>
            </a:r>
            <a:r>
              <a:rPr lang="es-CU" b="1" dirty="0">
                <a:solidFill>
                  <a:schemeClr val="bg1"/>
                </a:solidFill>
                <a:latin typeface="Bookman Old Style" panose="02050604050505020204" pitchFamily="18" charset="0"/>
              </a:rPr>
              <a:t>aster programs</a:t>
            </a:r>
          </a:p>
        </p:txBody>
      </p:sp>
      <p:sp>
        <p:nvSpPr>
          <p:cNvPr id="1048676" name="Rectángulo 7"/>
          <p:cNvSpPr/>
          <p:nvPr/>
        </p:nvSpPr>
        <p:spPr>
          <a:xfrm>
            <a:off x="2167293" y="3746327"/>
            <a:ext cx="3275256" cy="369332"/>
          </a:xfrm>
          <a:prstGeom prst="rect">
            <a:avLst/>
          </a:prstGeom>
          <a:solidFill>
            <a:schemeClr val="accent5">
              <a:lumMod val="75000"/>
            </a:schemeClr>
          </a:solidFill>
        </p:spPr>
        <p:txBody>
          <a:bodyPr wrap="none">
            <a:spAutoFit/>
          </a:bodyPr>
          <a:lstStyle/>
          <a:p>
            <a:r>
              <a:rPr lang="es-CU" b="1" dirty="0">
                <a:solidFill>
                  <a:schemeClr val="bg1"/>
                </a:solidFill>
                <a:latin typeface="Bookman Old Style" panose="02050604050505020204" pitchFamily="18" charset="0"/>
              </a:rPr>
              <a:t>Professional development</a:t>
            </a:r>
          </a:p>
        </p:txBody>
      </p:sp>
      <p:sp>
        <p:nvSpPr>
          <p:cNvPr id="1048677" name="Rectángulo 10"/>
          <p:cNvSpPr/>
          <p:nvPr/>
        </p:nvSpPr>
        <p:spPr>
          <a:xfrm>
            <a:off x="2099179" y="4360973"/>
            <a:ext cx="3376245" cy="369332"/>
          </a:xfrm>
          <a:prstGeom prst="rect">
            <a:avLst/>
          </a:prstGeom>
          <a:solidFill>
            <a:schemeClr val="accent5">
              <a:lumMod val="75000"/>
            </a:schemeClr>
          </a:solidFill>
        </p:spPr>
        <p:txBody>
          <a:bodyPr wrap="none">
            <a:spAutoFit/>
          </a:bodyPr>
          <a:lstStyle/>
          <a:p>
            <a:r>
              <a:rPr lang="es-CU" b="1" dirty="0">
                <a:solidFill>
                  <a:schemeClr val="bg1"/>
                </a:solidFill>
                <a:latin typeface="Bookman Old Style" panose="02050604050505020204" pitchFamily="18" charset="0"/>
              </a:rPr>
              <a:t>Engineering and bachelors</a:t>
            </a:r>
          </a:p>
        </p:txBody>
      </p:sp>
      <p:sp>
        <p:nvSpPr>
          <p:cNvPr id="1048678" name="CuadroTexto 14"/>
          <p:cNvSpPr txBox="1"/>
          <p:nvPr/>
        </p:nvSpPr>
        <p:spPr>
          <a:xfrm rot="18283272">
            <a:off x="284586" y="2784472"/>
            <a:ext cx="3010760" cy="584775"/>
          </a:xfrm>
          <a:prstGeom prst="rect">
            <a:avLst/>
          </a:prstGeom>
          <a:solidFill>
            <a:schemeClr val="bg1"/>
          </a:solidFill>
        </p:spPr>
        <p:txBody>
          <a:bodyPr wrap="none" rtlCol="0">
            <a:spAutoFit/>
          </a:bodyPr>
          <a:lstStyle/>
          <a:p>
            <a:pPr algn="ctr"/>
            <a:r>
              <a:rPr lang="es-ES" sz="1600" b="1" dirty="0" err="1" smtClean="0">
                <a:latin typeface="Bookman Old Style" panose="02050604050505020204" pitchFamily="18" charset="0"/>
              </a:rPr>
              <a:t>Integration</a:t>
            </a:r>
            <a:r>
              <a:rPr lang="es-ES" sz="1600" b="1" dirty="0" smtClean="0">
                <a:latin typeface="Bookman Old Style" panose="02050604050505020204" pitchFamily="18" charset="0"/>
              </a:rPr>
              <a:t> at </a:t>
            </a:r>
            <a:r>
              <a:rPr lang="es-ES" sz="1600" b="1" dirty="0" err="1" smtClean="0">
                <a:latin typeface="Bookman Old Style" panose="02050604050505020204" pitchFamily="18" charset="0"/>
              </a:rPr>
              <a:t>the</a:t>
            </a:r>
            <a:r>
              <a:rPr lang="es-ES" sz="1600" b="1" dirty="0" smtClean="0">
                <a:latin typeface="Bookman Old Style" panose="02050604050505020204" pitchFamily="18" charset="0"/>
              </a:rPr>
              <a:t> </a:t>
            </a:r>
            <a:r>
              <a:rPr lang="es-ES" sz="1600" b="1" dirty="0" err="1" smtClean="0">
                <a:latin typeface="Bookman Old Style" panose="02050604050505020204" pitchFamily="18" charset="0"/>
              </a:rPr>
              <a:t>level</a:t>
            </a:r>
            <a:r>
              <a:rPr lang="es-ES" sz="1600" b="1" dirty="0" smtClean="0">
                <a:latin typeface="Bookman Old Style" panose="02050604050505020204" pitchFamily="18" charset="0"/>
              </a:rPr>
              <a:t> of </a:t>
            </a:r>
          </a:p>
          <a:p>
            <a:pPr algn="ctr"/>
            <a:r>
              <a:rPr lang="es-ES" sz="1600" b="1" dirty="0" err="1" smtClean="0">
                <a:latin typeface="Bookman Old Style" panose="02050604050505020204" pitchFamily="18" charset="0"/>
              </a:rPr>
              <a:t>programs</a:t>
            </a:r>
            <a:r>
              <a:rPr lang="es-ES" sz="1600" b="1" dirty="0" smtClean="0">
                <a:latin typeface="Bookman Old Style" panose="02050604050505020204" pitchFamily="18" charset="0"/>
              </a:rPr>
              <a:t> and </a:t>
            </a:r>
            <a:r>
              <a:rPr lang="es-ES" sz="1600" b="1" dirty="0" err="1" smtClean="0">
                <a:latin typeface="Bookman Old Style" panose="02050604050505020204" pitchFamily="18" charset="0"/>
              </a:rPr>
              <a:t>projects</a:t>
            </a:r>
            <a:r>
              <a:rPr lang="es-ES" sz="1600" b="1" dirty="0" smtClean="0">
                <a:latin typeface="Bookman Old Style" panose="02050604050505020204" pitchFamily="18" charset="0"/>
              </a:rPr>
              <a:t> </a:t>
            </a:r>
            <a:endParaRPr lang="es-ES" sz="1600" b="1" dirty="0">
              <a:latin typeface="Bookman Old Style" panose="02050604050505020204" pitchFamily="18" charset="0"/>
            </a:endParaRPr>
          </a:p>
        </p:txBody>
      </p:sp>
      <p:sp>
        <p:nvSpPr>
          <p:cNvPr id="1048679" name="CuadroTexto 15"/>
          <p:cNvSpPr txBox="1"/>
          <p:nvPr/>
        </p:nvSpPr>
        <p:spPr>
          <a:xfrm rot="3272191">
            <a:off x="3823621" y="2831754"/>
            <a:ext cx="3454792" cy="584775"/>
          </a:xfrm>
          <a:prstGeom prst="rect">
            <a:avLst/>
          </a:prstGeom>
          <a:solidFill>
            <a:schemeClr val="bg1"/>
          </a:solidFill>
        </p:spPr>
        <p:txBody>
          <a:bodyPr wrap="none" rtlCol="0">
            <a:spAutoFit/>
          </a:bodyPr>
          <a:lstStyle/>
          <a:p>
            <a:pPr algn="ctr"/>
            <a:r>
              <a:rPr lang="es-ES" sz="1600" b="1" dirty="0" err="1" smtClean="0">
                <a:latin typeface="Bookman Old Style" panose="02050604050505020204" pitchFamily="18" charset="0"/>
              </a:rPr>
              <a:t>Leaders</a:t>
            </a:r>
            <a:r>
              <a:rPr lang="es-ES" sz="1600" b="1" dirty="0" smtClean="0">
                <a:latin typeface="Bookman Old Style" panose="02050604050505020204" pitchFamily="18" charset="0"/>
              </a:rPr>
              <a:t>, </a:t>
            </a:r>
            <a:r>
              <a:rPr lang="es-ES" sz="1600" b="1" dirty="0" err="1" smtClean="0">
                <a:latin typeface="Bookman Old Style" panose="02050604050505020204" pitchFamily="18" charset="0"/>
              </a:rPr>
              <a:t>PhDs</a:t>
            </a:r>
            <a:r>
              <a:rPr lang="es-ES" sz="1600" b="1" dirty="0" smtClean="0">
                <a:latin typeface="Bookman Old Style" panose="02050604050505020204" pitchFamily="18" charset="0"/>
              </a:rPr>
              <a:t>, doctoral </a:t>
            </a:r>
          </a:p>
          <a:p>
            <a:pPr algn="ctr"/>
            <a:r>
              <a:rPr lang="es-ES" sz="1600" b="1" dirty="0" smtClean="0">
                <a:latin typeface="Bookman Old Style" panose="02050604050505020204" pitchFamily="18" charset="0"/>
              </a:rPr>
              <a:t>and master </a:t>
            </a:r>
            <a:r>
              <a:rPr lang="es-ES" sz="1600" b="1" dirty="0" err="1" smtClean="0">
                <a:latin typeface="Bookman Old Style" panose="02050604050505020204" pitchFamily="18" charset="0"/>
              </a:rPr>
              <a:t>students</a:t>
            </a:r>
            <a:r>
              <a:rPr lang="es-ES" sz="1600" b="1" dirty="0" smtClean="0">
                <a:latin typeface="Bookman Old Style" panose="02050604050505020204" pitchFamily="18" charset="0"/>
              </a:rPr>
              <a:t>, </a:t>
            </a:r>
            <a:r>
              <a:rPr lang="es-ES" sz="1600" b="1" dirty="0" err="1" smtClean="0">
                <a:latin typeface="Bookman Old Style" panose="02050604050505020204" pitchFamily="18" charset="0"/>
              </a:rPr>
              <a:t>students</a:t>
            </a:r>
            <a:endParaRPr lang="es-ES" sz="1600" b="1" dirty="0">
              <a:latin typeface="Bookman Old Style" panose="02050604050505020204" pitchFamily="18" charset="0"/>
            </a:endParaRPr>
          </a:p>
        </p:txBody>
      </p:sp>
      <p:sp>
        <p:nvSpPr>
          <p:cNvPr id="1048680" name="Rectángulo redondeado 11"/>
          <p:cNvSpPr/>
          <p:nvPr/>
        </p:nvSpPr>
        <p:spPr>
          <a:xfrm>
            <a:off x="3128322" y="1829884"/>
            <a:ext cx="1029215" cy="5609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bg1"/>
                </a:solidFill>
                <a:latin typeface="Bookman Old Style" panose="02050604050505020204" pitchFamily="18" charset="0"/>
              </a:rPr>
              <a:t>I+D+i</a:t>
            </a:r>
            <a:endParaRPr lang="es-ES" sz="1400" b="1" dirty="0">
              <a:solidFill>
                <a:schemeClr val="bg1"/>
              </a:solidFill>
              <a:latin typeface="Bookman Old Style" panose="02050604050505020204" pitchFamily="18" charset="0"/>
            </a:endParaRPr>
          </a:p>
          <a:p>
            <a:pPr algn="ctr"/>
            <a:r>
              <a:rPr lang="es-ES" sz="1400" b="1" dirty="0" err="1">
                <a:solidFill>
                  <a:schemeClr val="bg1"/>
                </a:solidFill>
                <a:latin typeface="Bookman Old Style" panose="02050604050505020204" pitchFamily="18" charset="0"/>
              </a:rPr>
              <a:t>projects</a:t>
            </a:r>
            <a:endParaRPr lang="es-ES" sz="14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6811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Rectángulo 1"/>
          <p:cNvSpPr>
            <a:spLocks noChangeArrowheads="1"/>
          </p:cNvSpPr>
          <p:nvPr/>
        </p:nvSpPr>
        <p:spPr bwMode="auto">
          <a:xfrm>
            <a:off x="255219" y="2036071"/>
            <a:ext cx="6576872" cy="2308324"/>
          </a:xfrm>
          <a:prstGeom prst="rect">
            <a:avLst/>
          </a:prstGeom>
          <a:noFill/>
          <a:ln>
            <a:noFill/>
          </a:ln>
        </p:spPr>
        <p:txBody>
          <a:bodyPr>
            <a:spAutoFit/>
          </a:bodyPr>
          <a:lstStyle/>
          <a:p>
            <a:r>
              <a:rPr lang="en-US" altLang="en-US" b="1" dirty="0" smtClean="0">
                <a:solidFill>
                  <a:srgbClr val="202A56"/>
                </a:solidFill>
                <a:latin typeface="Bookman Old Style" panose="02050604050505020204" pitchFamily="18" charset="0"/>
                <a:ea typeface="Tahoma" panose="020B0604030504040204" pitchFamily="34" charset="0"/>
                <a:cs typeface="Tahoma" panose="020B0604030504040204" pitchFamily="34" charset="0"/>
              </a:rPr>
              <a:t>Strengthen </a:t>
            </a:r>
            <a:r>
              <a:rPr lang="en-US" altLang="en-US" b="1" dirty="0">
                <a:solidFill>
                  <a:srgbClr val="202A56"/>
                </a:solidFill>
                <a:latin typeface="Bookman Old Style" panose="02050604050505020204" pitchFamily="18" charset="0"/>
                <a:ea typeface="Tahoma" panose="020B0604030504040204" pitchFamily="34" charset="0"/>
                <a:cs typeface="Tahoma" panose="020B0604030504040204" pitchFamily="34" charset="0"/>
              </a:rPr>
              <a:t>the activity of science, technology, innovation, doctoral and postdoctoral training through the priority in the lines of research, the concentration of human, financial and material resources and the support of international relations; articulating it harmoniously with undergraduate and postgraduate training, to achieve sustainable impacts on the economy and society</a:t>
            </a:r>
            <a:r>
              <a:rPr lang="en-US" altLang="en-US" b="1" dirty="0" smtClean="0">
                <a:solidFill>
                  <a:srgbClr val="202A56"/>
                </a:solidFill>
                <a:latin typeface="Bookman Old Style" panose="02050604050505020204" pitchFamily="18" charset="0"/>
                <a:ea typeface="Tahoma" panose="020B0604030504040204" pitchFamily="34" charset="0"/>
                <a:cs typeface="Tahoma" panose="020B0604030504040204" pitchFamily="34" charset="0"/>
              </a:rPr>
              <a:t>.</a:t>
            </a:r>
            <a:endParaRPr lang="es-ES" altLang="en-US" sz="1417" b="1" dirty="0">
              <a:solidFill>
                <a:srgbClr val="202A56"/>
              </a:solidFill>
              <a:latin typeface="Bookman Old Style" panose="02050604050505020204" pitchFamily="18" charset="0"/>
            </a:endParaRPr>
          </a:p>
        </p:txBody>
      </p:sp>
      <p:sp>
        <p:nvSpPr>
          <p:cNvPr id="1048666" name="Rectángulo 2"/>
          <p:cNvSpPr>
            <a:spLocks noChangeArrowheads="1"/>
          </p:cNvSpPr>
          <p:nvPr/>
        </p:nvSpPr>
        <p:spPr bwMode="auto">
          <a:xfrm>
            <a:off x="402091" y="1176630"/>
            <a:ext cx="6387632" cy="584775"/>
          </a:xfrm>
          <a:prstGeom prst="rect">
            <a:avLst/>
          </a:prstGeom>
          <a:noFill/>
          <a:ln>
            <a:noFill/>
          </a:ln>
        </p:spPr>
        <p:txBody>
          <a:bodyPr wrap="square">
            <a:spAutoFit/>
          </a:bodyPr>
          <a:lstStyle/>
          <a:p>
            <a:pPr algn="ctr"/>
            <a:r>
              <a:rPr lang="en-US" altLang="en-US" sz="1600" b="1" dirty="0">
                <a:solidFill>
                  <a:srgbClr val="202A56"/>
                </a:solidFill>
                <a:latin typeface="Tahoma" panose="020B0604030504040204" pitchFamily="34" charset="0"/>
                <a:ea typeface="Tahoma" panose="020B0604030504040204" pitchFamily="34" charset="0"/>
                <a:cs typeface="Tahoma" panose="020B0604030504040204" pitchFamily="34" charset="0"/>
              </a:rPr>
              <a:t>STRENGTHENING SCIENCE, TECHNOLOGY, INNOVATION AND DOCTORAL </a:t>
            </a:r>
            <a:r>
              <a:rPr lang="en-US" altLang="en-US" sz="1600" b="1" dirty="0" smtClean="0">
                <a:solidFill>
                  <a:srgbClr val="202A56"/>
                </a:solidFill>
                <a:latin typeface="Tahoma" panose="020B0604030504040204" pitchFamily="34" charset="0"/>
                <a:ea typeface="Tahoma" panose="020B0604030504040204" pitchFamily="34" charset="0"/>
                <a:cs typeface="Tahoma" panose="020B0604030504040204" pitchFamily="34" charset="0"/>
              </a:rPr>
              <a:t>TRAINING</a:t>
            </a:r>
            <a:endParaRPr lang="es-ES" altLang="en-US" sz="1600" b="1" dirty="0">
              <a:solidFill>
                <a:srgbClr val="202A56"/>
              </a:solidFill>
              <a:latin typeface="Tahoma" panose="020B0604030504040204" pitchFamily="34" charset="0"/>
              <a:ea typeface="Tahoma" panose="020B0604030504040204" pitchFamily="34" charset="0"/>
              <a:cs typeface="Tahoma" panose="020B0604030504040204" pitchFamily="34" charset="0"/>
            </a:endParaRPr>
          </a:p>
        </p:txBody>
      </p:sp>
      <p:pic>
        <p:nvPicPr>
          <p:cNvPr id="2097172" name="6 Imagen" descr="banner4.jpg"/>
          <p:cNvPicPr>
            <a:picLocks noChangeAspect="1"/>
          </p:cNvPicPr>
          <p:nvPr/>
        </p:nvPicPr>
        <p:blipFill>
          <a:blip r:embed="rId2"/>
          <a:srcRect/>
          <a:stretch>
            <a:fillRect/>
          </a:stretch>
        </p:blipFill>
        <p:spPr bwMode="auto">
          <a:xfrm>
            <a:off x="-17498" y="4657451"/>
            <a:ext cx="7226810" cy="1171139"/>
          </a:xfrm>
          <a:prstGeom prst="rect">
            <a:avLst/>
          </a:prstGeom>
          <a:noFill/>
          <a:ln>
            <a:noFill/>
          </a:ln>
        </p:spPr>
      </p:pic>
      <p:pic>
        <p:nvPicPr>
          <p:cNvPr id="2097173" name="Imagen 5"/>
          <p:cNvPicPr>
            <a:picLocks noChangeAspect="1"/>
          </p:cNvPicPr>
          <p:nvPr/>
        </p:nvPicPr>
        <p:blipFill>
          <a:blip r:embed="rId3"/>
          <a:stretch>
            <a:fillRect/>
          </a:stretch>
        </p:blipFill>
        <p:spPr>
          <a:xfrm>
            <a:off x="-209005" y="-137333"/>
            <a:ext cx="2219136" cy="1176630"/>
          </a:xfrm>
          <a:prstGeom prst="rect">
            <a:avLst/>
          </a:prstGeom>
        </p:spPr>
      </p:pic>
      <p:sp>
        <p:nvSpPr>
          <p:cNvPr id="1048667" name="Rectangle 4"/>
          <p:cNvSpPr>
            <a:spLocks noChangeArrowheads="1"/>
          </p:cNvSpPr>
          <p:nvPr/>
        </p:nvSpPr>
        <p:spPr bwMode="auto">
          <a:xfrm>
            <a:off x="1818830" y="174055"/>
            <a:ext cx="5266697" cy="553853"/>
          </a:xfrm>
          <a:prstGeom prst="rect">
            <a:avLst/>
          </a:prstGeom>
          <a:solidFill>
            <a:srgbClr val="0A108E"/>
          </a:solidFill>
          <a:ln w="9525">
            <a:noFill/>
            <a:miter lim="800000"/>
            <a:headEnd/>
            <a:tailEnd/>
          </a:ln>
        </p:spPr>
        <p:txBody>
          <a:bodyPr wrap="none" anchor="ctr"/>
          <a:lstStyle/>
          <a:p>
            <a:pPr algn="ctr"/>
            <a:r>
              <a:rPr lang="es-ES" b="1" dirty="0">
                <a:solidFill>
                  <a:schemeClr val="bg1"/>
                </a:solidFill>
                <a:effectLst>
                  <a:outerShdw blurRad="38100" dist="38100" dir="2700000" algn="tl">
                    <a:srgbClr val="000000"/>
                  </a:outerShdw>
                </a:effectLst>
                <a:latin typeface="Bookman Old Style" panose="02050604050505020204" pitchFamily="18" charset="0"/>
                <a:cs typeface="Times New Roman" panose="02020603050405020304" pitchFamily="18" charset="0"/>
              </a:rPr>
              <a:t>SCIENCE, TECHNOLOGY AND INNOVATION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6 Imagen" descr="banner4.jpg"/>
          <p:cNvPicPr>
            <a:picLocks noChangeAspect="1"/>
          </p:cNvPicPr>
          <p:nvPr/>
        </p:nvPicPr>
        <p:blipFill>
          <a:blip r:embed="rId2"/>
          <a:srcRect/>
          <a:stretch>
            <a:fillRect/>
          </a:stretch>
        </p:blipFill>
        <p:spPr bwMode="auto">
          <a:xfrm>
            <a:off x="0" y="5145372"/>
            <a:ext cx="7226810" cy="1171139"/>
          </a:xfrm>
          <a:prstGeom prst="rect">
            <a:avLst/>
          </a:prstGeom>
          <a:noFill/>
          <a:ln>
            <a:noFill/>
          </a:ln>
        </p:spPr>
      </p:pic>
      <p:graphicFrame>
        <p:nvGraphicFramePr>
          <p:cNvPr id="4194305" name="Diagrama 1"/>
          <p:cNvGraphicFramePr>
            <a:graphicFrameLocks/>
          </p:cNvGraphicFramePr>
          <p:nvPr>
            <p:extLst>
              <p:ext uri="{D42A27DB-BD31-4B8C-83A1-F6EECF244321}">
                <p14:modId xmlns:p14="http://schemas.microsoft.com/office/powerpoint/2010/main" val="2582032178"/>
              </p:ext>
            </p:extLst>
          </p:nvPr>
        </p:nvGraphicFramePr>
        <p:xfrm>
          <a:off x="1161764" y="663491"/>
          <a:ext cx="6179625" cy="4437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48681" name="CuadroTexto 4"/>
          <p:cNvSpPr txBox="1">
            <a:spLocks noChangeArrowheads="1"/>
          </p:cNvSpPr>
          <p:nvPr/>
        </p:nvSpPr>
        <p:spPr bwMode="auto">
          <a:xfrm>
            <a:off x="514951" y="2548903"/>
            <a:ext cx="163735" cy="310406"/>
          </a:xfrm>
          <a:prstGeom prst="rect">
            <a:avLst/>
          </a:prstGeom>
          <a:noFill/>
          <a:ln>
            <a:noFill/>
          </a:ln>
        </p:spPr>
        <p:txBody>
          <a:bodyPr>
            <a:spAutoFit/>
          </a:bodyPr>
          <a:lstStyle/>
          <a:p>
            <a:endParaRPr lang="es-ES" altLang="en-US" sz="1417"/>
          </a:p>
        </p:txBody>
      </p:sp>
      <p:sp>
        <p:nvSpPr>
          <p:cNvPr id="1048682" name="Rectángulo 2"/>
          <p:cNvSpPr>
            <a:spLocks noChangeArrowheads="1"/>
          </p:cNvSpPr>
          <p:nvPr/>
        </p:nvSpPr>
        <p:spPr bwMode="auto">
          <a:xfrm>
            <a:off x="152174" y="2504807"/>
            <a:ext cx="1536103" cy="369332"/>
          </a:xfrm>
          <a:prstGeom prst="rect">
            <a:avLst/>
          </a:prstGeom>
          <a:noFill/>
          <a:ln>
            <a:noFill/>
          </a:ln>
        </p:spPr>
        <p:txBody>
          <a:bodyPr>
            <a:spAutoFit/>
          </a:bodyPr>
          <a:lstStyle/>
          <a:p>
            <a:pPr algn="ctr"/>
            <a:r>
              <a:rPr lang="es-ES" altLang="en-US" b="1" dirty="0"/>
              <a:t>STRATEGIES</a:t>
            </a:r>
            <a:r>
              <a:rPr lang="es-ES" altLang="en-US" sz="1400" b="1" dirty="0"/>
              <a:t> </a:t>
            </a:r>
          </a:p>
        </p:txBody>
      </p:sp>
      <p:pic>
        <p:nvPicPr>
          <p:cNvPr id="2097177" name="Imagen 5"/>
          <p:cNvPicPr>
            <a:picLocks noChangeAspect="1"/>
          </p:cNvPicPr>
          <p:nvPr/>
        </p:nvPicPr>
        <p:blipFill>
          <a:blip r:embed="rId8"/>
          <a:stretch>
            <a:fillRect/>
          </a:stretch>
        </p:blipFill>
        <p:spPr>
          <a:xfrm>
            <a:off x="0" y="0"/>
            <a:ext cx="1594022" cy="889686"/>
          </a:xfrm>
          <a:prstGeom prst="rect">
            <a:avLst/>
          </a:prstGeom>
        </p:spPr>
      </p:pic>
      <p:sp>
        <p:nvSpPr>
          <p:cNvPr id="1048683" name="Rectangle 236"/>
          <p:cNvSpPr>
            <a:spLocks noChangeArrowheads="1"/>
          </p:cNvSpPr>
          <p:nvPr/>
        </p:nvSpPr>
        <p:spPr bwMode="auto">
          <a:xfrm>
            <a:off x="1688277" y="152455"/>
            <a:ext cx="5491974" cy="584775"/>
          </a:xfrm>
          <a:prstGeom prst="rect">
            <a:avLst/>
          </a:prstGeom>
          <a:solidFill>
            <a:srgbClr val="002060"/>
          </a:solidFill>
          <a:ln>
            <a:noFill/>
          </a:ln>
        </p:spPr>
        <p:txBody>
          <a:bodyPr wrap="square">
            <a:spAutoFit/>
          </a:bodyPr>
          <a:lstStyle/>
          <a:p>
            <a:pPr algn="ctr"/>
            <a:r>
              <a:rPr lang="es-ES" sz="1600" b="1" dirty="0">
                <a:solidFill>
                  <a:schemeClr val="bg1"/>
                </a:solidFill>
                <a:latin typeface="Bookman Old Style" panose="02050604050505020204" pitchFamily="18" charset="0"/>
              </a:rPr>
              <a:t>INTEGRATED MANAGMENT OF TRAINING – SCIENCE, TECHNOLOGY AND INNOVATION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Imagen 2"/>
          <p:cNvPicPr>
            <a:picLocks noChangeAspect="1"/>
          </p:cNvPicPr>
          <p:nvPr/>
        </p:nvPicPr>
        <p:blipFill>
          <a:blip r:embed="rId2"/>
          <a:stretch>
            <a:fillRect/>
          </a:stretch>
        </p:blipFill>
        <p:spPr>
          <a:xfrm>
            <a:off x="0" y="0"/>
            <a:ext cx="1594022" cy="889686"/>
          </a:xfrm>
          <a:prstGeom prst="rect">
            <a:avLst/>
          </a:prstGeom>
        </p:spPr>
      </p:pic>
      <p:sp>
        <p:nvSpPr>
          <p:cNvPr id="1048685" name="CuadroTexto 5"/>
          <p:cNvSpPr txBox="1"/>
          <p:nvPr/>
        </p:nvSpPr>
        <p:spPr>
          <a:xfrm>
            <a:off x="56335" y="2325815"/>
            <a:ext cx="6973232" cy="646331"/>
          </a:xfrm>
          <a:prstGeom prst="rect">
            <a:avLst/>
          </a:prstGeom>
          <a:solidFill>
            <a:srgbClr val="002060"/>
          </a:solidFill>
        </p:spPr>
        <p:txBody>
          <a:bodyPr wrap="square" rtlCol="0">
            <a:spAutoFit/>
          </a:bodyPr>
          <a:lstStyle/>
          <a:p>
            <a:pPr marL="285750" indent="-285750">
              <a:buFont typeface="Wingdings" panose="05000000000000000000" pitchFamily="2" charset="2"/>
              <a:buChar char="q"/>
            </a:pPr>
            <a:r>
              <a:rPr lang="en-US" dirty="0">
                <a:solidFill>
                  <a:schemeClr val="bg1"/>
                </a:solidFill>
                <a:latin typeface="Bookman Old Style" panose="02050604050505020204" pitchFamily="18" charset="0"/>
              </a:rPr>
              <a:t>Public policies of STI, undergraduate and postgraduate studies.</a:t>
            </a:r>
          </a:p>
        </p:txBody>
      </p:sp>
      <p:sp>
        <p:nvSpPr>
          <p:cNvPr id="1048686" name="CuadroTexto 6"/>
          <p:cNvSpPr txBox="1"/>
          <p:nvPr/>
        </p:nvSpPr>
        <p:spPr>
          <a:xfrm>
            <a:off x="32562" y="3183851"/>
            <a:ext cx="6957705" cy="646331"/>
          </a:xfrm>
          <a:prstGeom prst="rect">
            <a:avLst/>
          </a:prstGeom>
          <a:solidFill>
            <a:srgbClr val="002060"/>
          </a:solidFill>
        </p:spPr>
        <p:txBody>
          <a:bodyPr wrap="square" rtlCol="0">
            <a:spAutoFit/>
          </a:bodyPr>
          <a:lstStyle/>
          <a:p>
            <a:pPr marL="285750" indent="-285750">
              <a:buFont typeface="Wingdings" panose="05000000000000000000" pitchFamily="2" charset="2"/>
              <a:buChar char="q"/>
            </a:pPr>
            <a:r>
              <a:rPr lang="en-US" dirty="0">
                <a:solidFill>
                  <a:schemeClr val="bg1"/>
                </a:solidFill>
                <a:latin typeface="Bookman Old Style" panose="02050604050505020204" pitchFamily="18" charset="0"/>
              </a:rPr>
              <a:t>Government system based on science and innovation, social communication and digitalization of society. </a:t>
            </a:r>
            <a:r>
              <a:rPr lang="es-ES" dirty="0">
                <a:solidFill>
                  <a:schemeClr val="bg1"/>
                </a:solidFill>
                <a:latin typeface="Bookman Old Style" panose="02050604050505020204" pitchFamily="18" charset="0"/>
              </a:rPr>
              <a:t> </a:t>
            </a:r>
          </a:p>
        </p:txBody>
      </p:sp>
      <p:sp>
        <p:nvSpPr>
          <p:cNvPr id="1048687" name="CuadroTexto 7"/>
          <p:cNvSpPr txBox="1"/>
          <p:nvPr/>
        </p:nvSpPr>
        <p:spPr>
          <a:xfrm>
            <a:off x="1594022" y="752678"/>
            <a:ext cx="5435545" cy="1200329"/>
          </a:xfrm>
          <a:prstGeom prst="rect">
            <a:avLst/>
          </a:prstGeom>
          <a:solidFill>
            <a:srgbClr val="002060"/>
          </a:solidFill>
        </p:spPr>
        <p:txBody>
          <a:bodyPr wrap="square" rtlCol="0">
            <a:spAutoFit/>
          </a:bodyPr>
          <a:lstStyle/>
          <a:p>
            <a:pPr marL="285750" indent="-285750">
              <a:buFont typeface="Wingdings" panose="05000000000000000000" pitchFamily="2" charset="2"/>
              <a:buChar char="q"/>
            </a:pPr>
            <a:r>
              <a:rPr lang="en-US" dirty="0">
                <a:solidFill>
                  <a:schemeClr val="bg1"/>
                </a:solidFill>
                <a:latin typeface="Bookman Old Style" panose="02050604050505020204" pitchFamily="18" charset="0"/>
              </a:rPr>
              <a:t>Economic and Social Development Plan (PNDES) until 2030. </a:t>
            </a:r>
            <a:r>
              <a:rPr lang="en-US" dirty="0" err="1">
                <a:solidFill>
                  <a:schemeClr val="bg1"/>
                </a:solidFill>
                <a:latin typeface="Bookman Old Style" panose="02050604050505020204" pitchFamily="18" charset="0"/>
              </a:rPr>
              <a:t>Macroprograms</a:t>
            </a:r>
            <a:r>
              <a:rPr lang="en-US" dirty="0">
                <a:solidFill>
                  <a:schemeClr val="bg1"/>
                </a:solidFill>
                <a:latin typeface="Bookman Old Style" panose="02050604050505020204" pitchFamily="18" charset="0"/>
              </a:rPr>
              <a:t>. Strategic axis of human </a:t>
            </a:r>
            <a:r>
              <a:rPr lang="en-US" dirty="0" smtClean="0">
                <a:solidFill>
                  <a:schemeClr val="bg1"/>
                </a:solidFill>
                <a:latin typeface="Bookman Old Style" panose="02050604050505020204" pitchFamily="18" charset="0"/>
              </a:rPr>
              <a:t>potential and Science, Technology and Innovation  (STI).</a:t>
            </a:r>
            <a:endParaRPr lang="en-US" dirty="0">
              <a:solidFill>
                <a:schemeClr val="bg1"/>
              </a:solidFill>
              <a:latin typeface="Bookman Old Style" panose="02050604050505020204" pitchFamily="18" charset="0"/>
            </a:endParaRPr>
          </a:p>
        </p:txBody>
      </p:sp>
      <p:sp>
        <p:nvSpPr>
          <p:cNvPr id="1048688" name="CuadroTexto 8"/>
          <p:cNvSpPr txBox="1"/>
          <p:nvPr/>
        </p:nvSpPr>
        <p:spPr>
          <a:xfrm>
            <a:off x="64098" y="5695140"/>
            <a:ext cx="6957705" cy="707886"/>
          </a:xfrm>
          <a:prstGeom prst="rect">
            <a:avLst/>
          </a:prstGeom>
          <a:solidFill>
            <a:srgbClr val="002060"/>
          </a:solidFill>
        </p:spPr>
        <p:txBody>
          <a:bodyPr wrap="square" rtlCol="0">
            <a:spAutoFit/>
          </a:bodyPr>
          <a:lstStyle/>
          <a:p>
            <a:pPr algn="ctr"/>
            <a:r>
              <a:rPr lang="en-US" sz="2000" b="1" dirty="0">
                <a:solidFill>
                  <a:schemeClr val="bg1"/>
                </a:solidFill>
                <a:latin typeface="Bookman Old Style" panose="02050604050505020204" pitchFamily="18" charset="0"/>
              </a:rPr>
              <a:t>Strategic planning of the </a:t>
            </a:r>
          </a:p>
          <a:p>
            <a:pPr algn="ctr"/>
            <a:r>
              <a:rPr lang="en-US" sz="2000" b="1" dirty="0">
                <a:solidFill>
                  <a:schemeClr val="bg1"/>
                </a:solidFill>
                <a:latin typeface="Bookman Old Style" panose="02050604050505020204" pitchFamily="18" charset="0"/>
              </a:rPr>
              <a:t>Ministry of Higher Education</a:t>
            </a:r>
            <a:endParaRPr lang="es-ES" sz="2000" b="1" dirty="0">
              <a:solidFill>
                <a:schemeClr val="bg1"/>
              </a:solidFill>
              <a:latin typeface="Bookman Old Style" panose="02050604050505020204" pitchFamily="18" charset="0"/>
            </a:endParaRPr>
          </a:p>
        </p:txBody>
      </p:sp>
      <p:sp>
        <p:nvSpPr>
          <p:cNvPr id="1048689" name="CuadroTexto 9"/>
          <p:cNvSpPr txBox="1"/>
          <p:nvPr/>
        </p:nvSpPr>
        <p:spPr>
          <a:xfrm>
            <a:off x="32562" y="4049217"/>
            <a:ext cx="6945355" cy="646331"/>
          </a:xfrm>
          <a:prstGeom prst="rect">
            <a:avLst/>
          </a:prstGeom>
          <a:solidFill>
            <a:srgbClr val="002060"/>
          </a:solidFill>
        </p:spPr>
        <p:txBody>
          <a:bodyPr wrap="square" rtlCol="0">
            <a:spAutoFit/>
          </a:bodyPr>
          <a:lstStyle/>
          <a:p>
            <a:pPr marL="285750" indent="-285750">
              <a:buFont typeface="Wingdings" panose="05000000000000000000" pitchFamily="2" charset="2"/>
              <a:buChar char="q"/>
            </a:pPr>
            <a:r>
              <a:rPr lang="en-US" dirty="0">
                <a:solidFill>
                  <a:schemeClr val="bg1"/>
                </a:solidFill>
                <a:latin typeface="Bookman Old Style" panose="02050604050505020204" pitchFamily="18" charset="0"/>
              </a:rPr>
              <a:t> Implementation of public policies at the territorial level and decentralization of competences.</a:t>
            </a:r>
            <a:endParaRPr lang="es-ES" dirty="0">
              <a:solidFill>
                <a:schemeClr val="bg1"/>
              </a:solidFill>
              <a:latin typeface="Bookman Old Style" panose="02050604050505020204" pitchFamily="18" charset="0"/>
            </a:endParaRPr>
          </a:p>
        </p:txBody>
      </p:sp>
      <p:pic>
        <p:nvPicPr>
          <p:cNvPr id="2097179" name="Imagen 10"/>
          <p:cNvPicPr>
            <a:picLocks noChangeAspect="1"/>
          </p:cNvPicPr>
          <p:nvPr/>
        </p:nvPicPr>
        <p:blipFill>
          <a:blip r:embed="rId3"/>
          <a:stretch>
            <a:fillRect/>
          </a:stretch>
        </p:blipFill>
        <p:spPr>
          <a:xfrm>
            <a:off x="-264776" y="752678"/>
            <a:ext cx="2123574" cy="1549034"/>
          </a:xfrm>
          <a:prstGeom prst="rect">
            <a:avLst/>
          </a:prstGeom>
        </p:spPr>
      </p:pic>
      <p:sp>
        <p:nvSpPr>
          <p:cNvPr id="2" name="1 Flecha abajo"/>
          <p:cNvSpPr/>
          <p:nvPr/>
        </p:nvSpPr>
        <p:spPr>
          <a:xfrm>
            <a:off x="3073918" y="4848624"/>
            <a:ext cx="338708" cy="507147"/>
          </a:xfrm>
          <a:prstGeom prst="downArrow">
            <a:avLst/>
          </a:prstGeom>
          <a:solidFill>
            <a:srgbClr val="00206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Imagen 2"/>
          <p:cNvPicPr>
            <a:picLocks noChangeAspect="1"/>
          </p:cNvPicPr>
          <p:nvPr/>
        </p:nvPicPr>
        <p:blipFill>
          <a:blip r:embed="rId2"/>
          <a:stretch>
            <a:fillRect/>
          </a:stretch>
        </p:blipFill>
        <p:spPr>
          <a:xfrm>
            <a:off x="0" y="0"/>
            <a:ext cx="1594022" cy="889686"/>
          </a:xfrm>
          <a:prstGeom prst="rect">
            <a:avLst/>
          </a:prstGeom>
        </p:spPr>
      </p:pic>
      <p:sp>
        <p:nvSpPr>
          <p:cNvPr id="1048691" name="Rectangle 236"/>
          <p:cNvSpPr>
            <a:spLocks noChangeArrowheads="1"/>
          </p:cNvSpPr>
          <p:nvPr/>
        </p:nvSpPr>
        <p:spPr bwMode="auto">
          <a:xfrm>
            <a:off x="1776548" y="263981"/>
            <a:ext cx="5051005" cy="400110"/>
          </a:xfrm>
          <a:prstGeom prst="rect">
            <a:avLst/>
          </a:prstGeom>
          <a:solidFill>
            <a:srgbClr val="002060"/>
          </a:solidFill>
          <a:ln>
            <a:noFill/>
          </a:ln>
        </p:spPr>
        <p:txBody>
          <a:bodyPr wrap="square">
            <a:spAutoFit/>
          </a:bodyPr>
          <a:lstStyle/>
          <a:p>
            <a:pPr algn="ctr"/>
            <a:r>
              <a:rPr lang="es-ES" sz="2000" b="1" dirty="0">
                <a:solidFill>
                  <a:schemeClr val="bg1"/>
                </a:solidFill>
                <a:latin typeface="Bookman Old Style" panose="02050604050505020204" pitchFamily="18" charset="0"/>
              </a:rPr>
              <a:t>SOME RESULTS </a:t>
            </a:r>
          </a:p>
        </p:txBody>
      </p:sp>
      <p:sp>
        <p:nvSpPr>
          <p:cNvPr id="1048692" name="CuadroTexto 5"/>
          <p:cNvSpPr txBox="1"/>
          <p:nvPr/>
        </p:nvSpPr>
        <p:spPr>
          <a:xfrm>
            <a:off x="65664" y="2201752"/>
            <a:ext cx="6973232" cy="923330"/>
          </a:xfrm>
          <a:prstGeom prst="rect">
            <a:avLst/>
          </a:prstGeom>
          <a:solidFill>
            <a:schemeClr val="bg1"/>
          </a:solidFill>
          <a:ln w="57150">
            <a:solidFill>
              <a:srgbClr val="002060"/>
            </a:solidFill>
          </a:ln>
        </p:spPr>
        <p:txBody>
          <a:bodyPr wrap="square" rtlCol="0">
            <a:spAutoFit/>
          </a:bodyPr>
          <a:lstStyle/>
          <a:p>
            <a:pPr marL="285750" indent="-285750">
              <a:buFont typeface="Wingdings" panose="05000000000000000000" pitchFamily="2" charset="2"/>
              <a:buChar char="q"/>
            </a:pPr>
            <a:r>
              <a:rPr lang="es-ES" b="1" dirty="0">
                <a:solidFill>
                  <a:srgbClr val="002060"/>
                </a:solidFill>
                <a:latin typeface="Bookman Old Style" panose="02050604050505020204" pitchFamily="18" charset="0"/>
              </a:rPr>
              <a:t> </a:t>
            </a:r>
            <a:r>
              <a:rPr lang="en-US" b="1" dirty="0">
                <a:solidFill>
                  <a:srgbClr val="002060"/>
                </a:solidFill>
                <a:latin typeface="Bookman Old Style" panose="02050604050505020204" pitchFamily="18" charset="0"/>
              </a:rPr>
              <a:t>More than 50% of the national awards of the Cuban Academy of Sciences and innovation are from MES </a:t>
            </a:r>
            <a:r>
              <a:rPr lang="en-US" b="1" dirty="0" smtClean="0">
                <a:solidFill>
                  <a:srgbClr val="002060"/>
                </a:solidFill>
                <a:latin typeface="Bookman Old Style" panose="02050604050505020204" pitchFamily="18" charset="0"/>
              </a:rPr>
              <a:t>staffs.</a:t>
            </a:r>
            <a:endParaRPr lang="en-US" b="1" dirty="0">
              <a:solidFill>
                <a:srgbClr val="002060"/>
              </a:solidFill>
              <a:latin typeface="Bookman Old Style" panose="02050604050505020204" pitchFamily="18" charset="0"/>
            </a:endParaRPr>
          </a:p>
        </p:txBody>
      </p:sp>
      <p:sp>
        <p:nvSpPr>
          <p:cNvPr id="1048693" name="CuadroTexto 6"/>
          <p:cNvSpPr txBox="1"/>
          <p:nvPr/>
        </p:nvSpPr>
        <p:spPr>
          <a:xfrm>
            <a:off x="81191" y="3479065"/>
            <a:ext cx="6957705" cy="923330"/>
          </a:xfrm>
          <a:prstGeom prst="rect">
            <a:avLst/>
          </a:prstGeom>
          <a:solidFill>
            <a:schemeClr val="bg1"/>
          </a:solidFill>
          <a:ln w="57150">
            <a:solidFill>
              <a:srgbClr val="002060"/>
            </a:solidFill>
          </a:ln>
        </p:spPr>
        <p:txBody>
          <a:bodyPr wrap="square" rtlCol="0">
            <a:spAutoFit/>
          </a:bodyPr>
          <a:lstStyle/>
          <a:p>
            <a:pPr marL="285750" indent="-285750">
              <a:buFont typeface="Wingdings" panose="05000000000000000000" pitchFamily="2" charset="2"/>
              <a:buChar char="q"/>
            </a:pPr>
            <a:r>
              <a:rPr lang="es-ES" b="1" dirty="0">
                <a:solidFill>
                  <a:srgbClr val="002060"/>
                </a:solidFill>
                <a:latin typeface="Bookman Old Style" panose="02050604050505020204" pitchFamily="18" charset="0"/>
              </a:rPr>
              <a:t> </a:t>
            </a:r>
            <a:r>
              <a:rPr lang="en-US" b="1" dirty="0">
                <a:solidFill>
                  <a:srgbClr val="002060"/>
                </a:solidFill>
                <a:latin typeface="Bookman Old Style" panose="02050604050505020204" pitchFamily="18" charset="0"/>
              </a:rPr>
              <a:t>More than 90 scientific journals in different areas of knowledge. Important production of books and </a:t>
            </a:r>
            <a:r>
              <a:rPr lang="en-US" b="1" dirty="0" err="1">
                <a:solidFill>
                  <a:srgbClr val="002060"/>
                </a:solidFill>
                <a:latin typeface="Bookman Old Style" panose="02050604050505020204" pitchFamily="18" charset="0"/>
              </a:rPr>
              <a:t>softwares</a:t>
            </a:r>
            <a:r>
              <a:rPr lang="en-US" b="1" dirty="0">
                <a:solidFill>
                  <a:srgbClr val="002060"/>
                </a:solidFill>
                <a:latin typeface="Bookman Old Style" panose="02050604050505020204" pitchFamily="18" charset="0"/>
              </a:rPr>
              <a:t>. </a:t>
            </a:r>
          </a:p>
        </p:txBody>
      </p:sp>
      <p:sp>
        <p:nvSpPr>
          <p:cNvPr id="1048694" name="CuadroTexto 8"/>
          <p:cNvSpPr txBox="1"/>
          <p:nvPr/>
        </p:nvSpPr>
        <p:spPr>
          <a:xfrm>
            <a:off x="81191" y="4700408"/>
            <a:ext cx="6957705" cy="646331"/>
          </a:xfrm>
          <a:prstGeom prst="rect">
            <a:avLst/>
          </a:prstGeom>
          <a:solidFill>
            <a:schemeClr val="bg1"/>
          </a:solidFill>
          <a:ln w="57150">
            <a:solidFill>
              <a:srgbClr val="002060"/>
            </a:solidFill>
          </a:ln>
        </p:spPr>
        <p:txBody>
          <a:bodyPr wrap="square" rtlCol="0">
            <a:spAutoFit/>
          </a:bodyPr>
          <a:lstStyle/>
          <a:p>
            <a:pPr marL="285750" indent="-285750">
              <a:buFont typeface="Wingdings" panose="05000000000000000000" pitchFamily="2" charset="2"/>
              <a:buChar char="q"/>
            </a:pPr>
            <a:r>
              <a:rPr lang="en-US" b="1" dirty="0">
                <a:solidFill>
                  <a:srgbClr val="002060"/>
                </a:solidFill>
                <a:latin typeface="Bookman Old Style" panose="02050604050505020204" pitchFamily="18" charset="0"/>
              </a:rPr>
              <a:t>Five national programs and one sectorial program of MES itself are managed.</a:t>
            </a:r>
          </a:p>
        </p:txBody>
      </p:sp>
      <p:sp>
        <p:nvSpPr>
          <p:cNvPr id="1048695" name="CuadroTexto 7"/>
          <p:cNvSpPr txBox="1"/>
          <p:nvPr/>
        </p:nvSpPr>
        <p:spPr>
          <a:xfrm>
            <a:off x="65664" y="1066962"/>
            <a:ext cx="6957705" cy="923330"/>
          </a:xfrm>
          <a:prstGeom prst="rect">
            <a:avLst/>
          </a:prstGeom>
          <a:solidFill>
            <a:schemeClr val="bg1"/>
          </a:solidFill>
          <a:ln w="57150">
            <a:solidFill>
              <a:srgbClr val="002060"/>
            </a:solidFill>
          </a:ln>
        </p:spPr>
        <p:txBody>
          <a:bodyPr wrap="square" rtlCol="0">
            <a:spAutoFit/>
          </a:bodyPr>
          <a:lstStyle/>
          <a:p>
            <a:pPr marL="285750" indent="-285750">
              <a:buFont typeface="Wingdings" panose="05000000000000000000" pitchFamily="2" charset="2"/>
              <a:buChar char="q"/>
            </a:pPr>
            <a:r>
              <a:rPr lang="es-ES" b="1" dirty="0">
                <a:solidFill>
                  <a:srgbClr val="002060"/>
                </a:solidFill>
                <a:latin typeface="Bookman Old Style" panose="02050604050505020204" pitchFamily="18" charset="0"/>
              </a:rPr>
              <a:t>A </a:t>
            </a:r>
            <a:r>
              <a:rPr lang="es-ES" b="1" dirty="0" err="1">
                <a:solidFill>
                  <a:srgbClr val="002060"/>
                </a:solidFill>
                <a:latin typeface="Bookman Old Style" panose="02050604050505020204" pitchFamily="18" charset="0"/>
              </a:rPr>
              <a:t>large</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number</a:t>
            </a:r>
            <a:r>
              <a:rPr lang="es-ES" b="1" dirty="0">
                <a:solidFill>
                  <a:srgbClr val="002060"/>
                </a:solidFill>
                <a:latin typeface="Bookman Old Style" panose="02050604050505020204" pitchFamily="18" charset="0"/>
              </a:rPr>
              <a:t> of </a:t>
            </a:r>
            <a:r>
              <a:rPr lang="es-ES" b="1" dirty="0" err="1">
                <a:solidFill>
                  <a:srgbClr val="002060"/>
                </a:solidFill>
                <a:latin typeface="Bookman Old Style" panose="02050604050505020204" pitchFamily="18" charset="0"/>
              </a:rPr>
              <a:t>experts</a:t>
            </a:r>
            <a:r>
              <a:rPr lang="es-ES" b="1" dirty="0">
                <a:solidFill>
                  <a:srgbClr val="002060"/>
                </a:solidFill>
                <a:latin typeface="Bookman Old Style" panose="02050604050505020204" pitchFamily="18" charset="0"/>
              </a:rPr>
              <a:t> are </a:t>
            </a:r>
            <a:r>
              <a:rPr lang="es-ES" b="1" dirty="0" err="1">
                <a:solidFill>
                  <a:srgbClr val="002060"/>
                </a:solidFill>
                <a:latin typeface="Bookman Old Style" panose="02050604050505020204" pitchFamily="18" charset="0"/>
              </a:rPr>
              <a:t>provided</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who</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participate</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with</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their</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knowledge</a:t>
            </a:r>
            <a:r>
              <a:rPr lang="es-ES" b="1" dirty="0">
                <a:solidFill>
                  <a:srgbClr val="002060"/>
                </a:solidFill>
                <a:latin typeface="Bookman Old Style" panose="02050604050505020204" pitchFamily="18" charset="0"/>
              </a:rPr>
              <a:t> in </a:t>
            </a:r>
            <a:r>
              <a:rPr lang="es-ES" b="1" dirty="0" err="1">
                <a:solidFill>
                  <a:srgbClr val="002060"/>
                </a:solidFill>
                <a:latin typeface="Bookman Old Style" panose="02050604050505020204" pitchFamily="18" charset="0"/>
              </a:rPr>
              <a:t>government</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decision</a:t>
            </a:r>
            <a:r>
              <a:rPr lang="es-ES" b="1" dirty="0">
                <a:solidFill>
                  <a:srgbClr val="002060"/>
                </a:solidFill>
                <a:latin typeface="Bookman Old Style" panose="02050604050505020204" pitchFamily="18" charset="0"/>
              </a:rPr>
              <a:t> </a:t>
            </a:r>
            <a:r>
              <a:rPr lang="es-ES" b="1" dirty="0" err="1">
                <a:solidFill>
                  <a:srgbClr val="002060"/>
                </a:solidFill>
                <a:latin typeface="Bookman Old Style" panose="02050604050505020204" pitchFamily="18" charset="0"/>
              </a:rPr>
              <a:t>making</a:t>
            </a:r>
            <a:r>
              <a:rPr lang="en-US" b="1" dirty="0" smtClean="0">
                <a:solidFill>
                  <a:srgbClr val="002060"/>
                </a:solidFill>
                <a:latin typeface="Bookman Old Style" panose="02050604050505020204" pitchFamily="18" charset="0"/>
              </a:rPr>
              <a:t>. </a:t>
            </a:r>
            <a:endParaRPr lang="en-US" b="1" dirty="0">
              <a:solidFill>
                <a:srgbClr val="002060"/>
              </a:solidFill>
              <a:latin typeface="Bookman Old Style" panose="02050604050505020204" pitchFamily="18" charset="0"/>
            </a:endParaRPr>
          </a:p>
        </p:txBody>
      </p:sp>
      <p:sp>
        <p:nvSpPr>
          <p:cNvPr id="1048696" name="CuadroTexto 10"/>
          <p:cNvSpPr txBox="1"/>
          <p:nvPr/>
        </p:nvSpPr>
        <p:spPr>
          <a:xfrm>
            <a:off x="81191" y="5733665"/>
            <a:ext cx="6957705" cy="369332"/>
          </a:xfrm>
          <a:prstGeom prst="rect">
            <a:avLst/>
          </a:prstGeom>
          <a:solidFill>
            <a:schemeClr val="bg1"/>
          </a:solidFill>
          <a:ln w="57150">
            <a:solidFill>
              <a:srgbClr val="002060"/>
            </a:solidFill>
          </a:ln>
        </p:spPr>
        <p:txBody>
          <a:bodyPr wrap="square" rtlCol="0">
            <a:spAutoFit/>
          </a:bodyPr>
          <a:lstStyle/>
          <a:p>
            <a:pPr marL="285750" lvl="0" indent="-285750" eaLnBrk="0" fontAlgn="base" hangingPunct="0">
              <a:spcBef>
                <a:spcPct val="0"/>
              </a:spcBef>
              <a:spcAft>
                <a:spcPct val="0"/>
              </a:spcAft>
              <a:buFont typeface="Wingdings" panose="05000000000000000000" pitchFamily="2" charset="2"/>
              <a:buChar char="q"/>
            </a:pPr>
            <a:r>
              <a:rPr lang="es-ES" b="1" dirty="0">
                <a:solidFill>
                  <a:srgbClr val="002060"/>
                </a:solidFill>
                <a:latin typeface="Bookman Old Style" panose="02050604050505020204" pitchFamily="18" charset="0"/>
              </a:rPr>
              <a:t>Wide </a:t>
            </a:r>
            <a:r>
              <a:rPr lang="es-ES" b="1" dirty="0" err="1">
                <a:solidFill>
                  <a:srgbClr val="002060"/>
                </a:solidFill>
                <a:latin typeface="Bookman Old Style" panose="02050604050505020204" pitchFamily="18" charset="0"/>
              </a:rPr>
              <a:t>range</a:t>
            </a:r>
            <a:r>
              <a:rPr lang="es-ES" b="1" dirty="0">
                <a:solidFill>
                  <a:srgbClr val="002060"/>
                </a:solidFill>
                <a:latin typeface="Bookman Old Style" panose="02050604050505020204" pitchFamily="18" charset="0"/>
              </a:rPr>
              <a:t> of training and </a:t>
            </a:r>
            <a:r>
              <a:rPr lang="es-ES" b="1" dirty="0" err="1">
                <a:solidFill>
                  <a:srgbClr val="002060"/>
                </a:solidFill>
                <a:latin typeface="Bookman Old Style" panose="02050604050505020204" pitchFamily="18" charset="0"/>
              </a:rPr>
              <a:t>postgraduate</a:t>
            </a:r>
            <a:r>
              <a:rPr lang="es-ES" b="1" dirty="0">
                <a:solidFill>
                  <a:srgbClr val="002060"/>
                </a:solidFill>
                <a:latin typeface="Bookman Old Style" panose="02050604050505020204" pitchFamily="18" charset="0"/>
              </a:rPr>
              <a:t> </a:t>
            </a:r>
            <a:r>
              <a:rPr lang="es-ES" b="1" dirty="0" err="1" smtClean="0">
                <a:solidFill>
                  <a:srgbClr val="002060"/>
                </a:solidFill>
                <a:latin typeface="Bookman Old Style" panose="02050604050505020204" pitchFamily="18" charset="0"/>
              </a:rPr>
              <a:t>courses</a:t>
            </a:r>
            <a:r>
              <a:rPr lang="es-ES" b="1" dirty="0" smtClean="0">
                <a:solidFill>
                  <a:srgbClr val="002060"/>
                </a:solidFill>
                <a:latin typeface="Bookman Old Style" panose="02050604050505020204" pitchFamily="18" charset="0"/>
              </a:rPr>
              <a:t>. </a:t>
            </a:r>
            <a:endParaRPr lang="es-ES" b="1" dirty="0">
              <a:solidFill>
                <a:srgbClr val="002060"/>
              </a:solidFill>
              <a:latin typeface="Bookman Old Style" panose="0205060405050502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1" name="Imagen 3"/>
          <p:cNvPicPr>
            <a:picLocks noChangeAspect="1"/>
          </p:cNvPicPr>
          <p:nvPr/>
        </p:nvPicPr>
        <p:blipFill>
          <a:blip r:embed="rId2"/>
          <a:stretch>
            <a:fillRect/>
          </a:stretch>
        </p:blipFill>
        <p:spPr>
          <a:xfrm>
            <a:off x="0" y="0"/>
            <a:ext cx="2341067" cy="1036410"/>
          </a:xfrm>
          <a:prstGeom prst="rect">
            <a:avLst/>
          </a:prstGeom>
        </p:spPr>
      </p:pic>
      <p:pic>
        <p:nvPicPr>
          <p:cNvPr id="2097182" name="Imagen 4"/>
          <p:cNvPicPr>
            <a:picLocks noChangeAspect="1"/>
          </p:cNvPicPr>
          <p:nvPr/>
        </p:nvPicPr>
        <p:blipFill>
          <a:blip r:embed="rId3"/>
          <a:stretch>
            <a:fillRect/>
          </a:stretch>
        </p:blipFill>
        <p:spPr>
          <a:xfrm>
            <a:off x="-222704" y="1500019"/>
            <a:ext cx="7794173" cy="4762875"/>
          </a:xfrm>
          <a:prstGeom prst="rect">
            <a:avLst/>
          </a:prstGeom>
        </p:spPr>
      </p:pic>
      <p:sp>
        <p:nvSpPr>
          <p:cNvPr id="1048697" name="CuadroTexto 6"/>
          <p:cNvSpPr txBox="1"/>
          <p:nvPr/>
        </p:nvSpPr>
        <p:spPr>
          <a:xfrm>
            <a:off x="2738034" y="318150"/>
            <a:ext cx="3159839" cy="400110"/>
          </a:xfrm>
          <a:prstGeom prst="rect">
            <a:avLst/>
          </a:prstGeom>
          <a:solidFill>
            <a:srgbClr val="002060"/>
          </a:solidFill>
        </p:spPr>
        <p:txBody>
          <a:bodyPr wrap="none" rtlCol="0">
            <a:spAutoFit/>
          </a:bodyPr>
          <a:lstStyle/>
          <a:p>
            <a:r>
              <a:rPr lang="es-ES" sz="2000" b="1" dirty="0">
                <a:solidFill>
                  <a:srgbClr val="F8F8F8"/>
                </a:solidFill>
                <a:effectLst>
                  <a:outerShdw blurRad="38100" dist="38100" dir="2700000" algn="tl">
                    <a:srgbClr val="000000">
                      <a:alpha val="43137"/>
                    </a:srgbClr>
                  </a:outerShdw>
                </a:effectLst>
                <a:latin typeface="Bookman Old Style" panose="02050604050505020204" pitchFamily="18" charset="0"/>
              </a:rPr>
              <a:t>STRATEGIC SECTORS</a:t>
            </a:r>
          </a:p>
        </p:txBody>
      </p:sp>
      <p:sp>
        <p:nvSpPr>
          <p:cNvPr id="1048698" name="Rectángulo 1"/>
          <p:cNvSpPr/>
          <p:nvPr/>
        </p:nvSpPr>
        <p:spPr>
          <a:xfrm>
            <a:off x="786129" y="2010487"/>
            <a:ext cx="1597658" cy="338554"/>
          </a:xfrm>
          <a:prstGeom prst="rect">
            <a:avLst/>
          </a:prstGeom>
          <a:solidFill>
            <a:schemeClr val="bg1"/>
          </a:solidFill>
        </p:spPr>
        <p:txBody>
          <a:bodyPr wrap="square">
            <a:spAutoFit/>
          </a:bodyPr>
          <a:lstStyle/>
          <a:p>
            <a:r>
              <a:rPr lang="en-US" sz="1600" b="1" dirty="0" smtClean="0">
                <a:latin typeface="Bookman Old Style" panose="02050604050505020204" pitchFamily="18" charset="0"/>
              </a:rPr>
              <a:t>Construction</a:t>
            </a:r>
            <a:endParaRPr lang="es-ES" sz="1600" b="1" dirty="0">
              <a:latin typeface="Bookman Old Style" panose="02050604050505020204" pitchFamily="18" charset="0"/>
            </a:endParaRPr>
          </a:p>
        </p:txBody>
      </p:sp>
      <p:sp>
        <p:nvSpPr>
          <p:cNvPr id="1048699" name="Rectángulo 2"/>
          <p:cNvSpPr/>
          <p:nvPr/>
        </p:nvSpPr>
        <p:spPr>
          <a:xfrm>
            <a:off x="805179" y="2927350"/>
            <a:ext cx="1535888" cy="954107"/>
          </a:xfrm>
          <a:prstGeom prst="rect">
            <a:avLst/>
          </a:prstGeom>
          <a:solidFill>
            <a:schemeClr val="bg1"/>
          </a:solidFill>
          <a:ln>
            <a:solidFill>
              <a:schemeClr val="accent1"/>
            </a:solidFill>
          </a:ln>
        </p:spPr>
        <p:txBody>
          <a:bodyPr wrap="square">
            <a:spAutoFit/>
          </a:bodyPr>
          <a:lstStyle/>
          <a:p>
            <a:pPr algn="ctr"/>
            <a:r>
              <a:rPr lang="en-US" sz="1400" b="1" dirty="0" smtClean="0">
                <a:latin typeface="Bookman Old Style" panose="02050604050505020204" pitchFamily="18" charset="0"/>
              </a:rPr>
              <a:t>Transport logistics,</a:t>
            </a:r>
          </a:p>
          <a:p>
            <a:pPr algn="ctr"/>
            <a:r>
              <a:rPr lang="en-US" sz="1400" b="1" dirty="0" smtClean="0">
                <a:latin typeface="Bookman Old Style" panose="02050604050505020204" pitchFamily="18" charset="0"/>
              </a:rPr>
              <a:t>storage </a:t>
            </a:r>
            <a:r>
              <a:rPr lang="en-US" sz="1400" b="1" dirty="0">
                <a:latin typeface="Bookman Old Style" panose="02050604050505020204" pitchFamily="18" charset="0"/>
              </a:rPr>
              <a:t>and </a:t>
            </a:r>
            <a:r>
              <a:rPr lang="en-US" sz="1400" b="1" dirty="0" smtClean="0">
                <a:latin typeface="Bookman Old Style" panose="02050604050505020204" pitchFamily="18" charset="0"/>
              </a:rPr>
              <a:t>trade</a:t>
            </a:r>
            <a:endParaRPr lang="es-ES" sz="1400" b="1" dirty="0">
              <a:latin typeface="Bookman Old Style" panose="02050604050505020204" pitchFamily="18" charset="0"/>
            </a:endParaRPr>
          </a:p>
        </p:txBody>
      </p:sp>
      <p:sp>
        <p:nvSpPr>
          <p:cNvPr id="1048700" name="Rectángulo 5"/>
          <p:cNvSpPr/>
          <p:nvPr/>
        </p:nvSpPr>
        <p:spPr>
          <a:xfrm>
            <a:off x="786129" y="4166998"/>
            <a:ext cx="1554938" cy="861774"/>
          </a:xfrm>
          <a:prstGeom prst="rect">
            <a:avLst/>
          </a:prstGeom>
          <a:solidFill>
            <a:schemeClr val="bg1"/>
          </a:solidFill>
        </p:spPr>
        <p:txBody>
          <a:bodyPr wrap="square">
            <a:spAutoFit/>
          </a:bodyPr>
          <a:lstStyle/>
          <a:p>
            <a:pPr algn="ctr"/>
            <a:r>
              <a:rPr lang="en-US" sz="1600" b="1" dirty="0" smtClean="0">
                <a:latin typeface="Bookman Old Style" panose="02050604050505020204" pitchFamily="18" charset="0"/>
              </a:rPr>
              <a:t>Professional </a:t>
            </a:r>
            <a:r>
              <a:rPr lang="en-US" sz="1600" b="1" dirty="0">
                <a:latin typeface="Bookman Old Style" panose="02050604050505020204" pitchFamily="18" charset="0"/>
              </a:rPr>
              <a:t>technical </a:t>
            </a:r>
            <a:endParaRPr lang="en-US" sz="1600" b="1" dirty="0" smtClean="0">
              <a:latin typeface="Bookman Old Style" panose="02050604050505020204" pitchFamily="18" charset="0"/>
            </a:endParaRPr>
          </a:p>
          <a:p>
            <a:pPr algn="ctr"/>
            <a:r>
              <a:rPr lang="en-US" sz="1600" b="1" dirty="0" smtClean="0">
                <a:latin typeface="Bookman Old Style" panose="02050604050505020204" pitchFamily="18" charset="0"/>
              </a:rPr>
              <a:t>services</a:t>
            </a:r>
            <a:endParaRPr lang="es-ES" sz="1600" b="1" dirty="0">
              <a:latin typeface="Bookman Old Style" panose="02050604050505020204" pitchFamily="18" charset="0"/>
            </a:endParaRPr>
          </a:p>
        </p:txBody>
      </p:sp>
      <p:sp>
        <p:nvSpPr>
          <p:cNvPr id="1048701" name="Rectángulo 7"/>
          <p:cNvSpPr/>
          <p:nvPr/>
        </p:nvSpPr>
        <p:spPr>
          <a:xfrm>
            <a:off x="3152775" y="1918154"/>
            <a:ext cx="1485900" cy="523220"/>
          </a:xfrm>
          <a:prstGeom prst="rect">
            <a:avLst/>
          </a:prstGeom>
          <a:solidFill>
            <a:schemeClr val="bg1"/>
          </a:solidFill>
        </p:spPr>
        <p:txBody>
          <a:bodyPr wrap="square">
            <a:spAutoFit/>
          </a:bodyPr>
          <a:lstStyle/>
          <a:p>
            <a:pPr algn="ctr"/>
            <a:r>
              <a:rPr lang="en-US" sz="1400" b="1" dirty="0" err="1" smtClean="0">
                <a:latin typeface="Bookman Old Style" panose="02050604050505020204" pitchFamily="18" charset="0"/>
              </a:rPr>
              <a:t>Electroenergetics</a:t>
            </a:r>
            <a:endParaRPr lang="es-ES" sz="1600" b="1" dirty="0">
              <a:latin typeface="Bookman Old Style" panose="02050604050505020204" pitchFamily="18" charset="0"/>
            </a:endParaRPr>
          </a:p>
        </p:txBody>
      </p:sp>
      <p:sp>
        <p:nvSpPr>
          <p:cNvPr id="1048702" name="Rectángulo 8"/>
          <p:cNvSpPr/>
          <p:nvPr/>
        </p:nvSpPr>
        <p:spPr>
          <a:xfrm>
            <a:off x="3106600" y="2941288"/>
            <a:ext cx="1578250" cy="769441"/>
          </a:xfrm>
          <a:prstGeom prst="rect">
            <a:avLst/>
          </a:prstGeom>
          <a:solidFill>
            <a:schemeClr val="bg1"/>
          </a:solidFill>
        </p:spPr>
        <p:txBody>
          <a:bodyPr wrap="square">
            <a:spAutoFit/>
          </a:bodyPr>
          <a:lstStyle/>
          <a:p>
            <a:pPr algn="ctr"/>
            <a:r>
              <a:rPr lang="en-US" sz="1100" b="1" dirty="0" smtClean="0">
                <a:latin typeface="Bookman Old Style" panose="02050604050505020204" pitchFamily="18" charset="0"/>
              </a:rPr>
              <a:t>Logistics </a:t>
            </a:r>
            <a:r>
              <a:rPr lang="en-US" sz="1100" b="1" dirty="0">
                <a:latin typeface="Bookman Old Style" panose="02050604050505020204" pitchFamily="18" charset="0"/>
              </a:rPr>
              <a:t>of hydraulic networks and installations</a:t>
            </a:r>
            <a:endParaRPr lang="es-ES" sz="1100" b="1" dirty="0">
              <a:latin typeface="Bookman Old Style" panose="02050604050505020204" pitchFamily="18" charset="0"/>
            </a:endParaRPr>
          </a:p>
        </p:txBody>
      </p:sp>
      <p:sp>
        <p:nvSpPr>
          <p:cNvPr id="1048703" name="Rectángulo 9"/>
          <p:cNvSpPr/>
          <p:nvPr/>
        </p:nvSpPr>
        <p:spPr>
          <a:xfrm>
            <a:off x="5434284" y="3203575"/>
            <a:ext cx="1181734" cy="369332"/>
          </a:xfrm>
          <a:prstGeom prst="rect">
            <a:avLst/>
          </a:prstGeom>
          <a:solidFill>
            <a:schemeClr val="bg1"/>
          </a:solidFill>
        </p:spPr>
        <p:txBody>
          <a:bodyPr wrap="none">
            <a:spAutoFit/>
          </a:bodyPr>
          <a:lstStyle/>
          <a:p>
            <a:r>
              <a:rPr lang="en-US" b="1" dirty="0">
                <a:latin typeface="Bookman Old Style" panose="02050604050505020204" pitchFamily="18" charset="0"/>
              </a:rPr>
              <a:t>Tourism</a:t>
            </a:r>
            <a:endParaRPr lang="es-ES" b="1" dirty="0">
              <a:latin typeface="Bookman Old Style" panose="02050604050505020204" pitchFamily="18" charset="0"/>
            </a:endParaRPr>
          </a:p>
        </p:txBody>
      </p:sp>
      <p:sp>
        <p:nvSpPr>
          <p:cNvPr id="1048704" name="Rectángulo 10"/>
          <p:cNvSpPr/>
          <p:nvPr/>
        </p:nvSpPr>
        <p:spPr>
          <a:xfrm>
            <a:off x="5411377" y="4166998"/>
            <a:ext cx="1641203" cy="830997"/>
          </a:xfrm>
          <a:prstGeom prst="rect">
            <a:avLst/>
          </a:prstGeom>
          <a:solidFill>
            <a:schemeClr val="bg1"/>
          </a:solidFill>
        </p:spPr>
        <p:txBody>
          <a:bodyPr wrap="square">
            <a:spAutoFit/>
          </a:bodyPr>
          <a:lstStyle/>
          <a:p>
            <a:r>
              <a:rPr lang="en-US" sz="1200" b="1" dirty="0" smtClean="0">
                <a:latin typeface="Bookman Old Style" panose="02050604050505020204" pitchFamily="18" charset="0"/>
              </a:rPr>
              <a:t>Pharmaceutical</a:t>
            </a:r>
            <a:r>
              <a:rPr lang="en-US" sz="1200" b="1" dirty="0">
                <a:latin typeface="Bookman Old Style" panose="02050604050505020204" pitchFamily="18" charset="0"/>
              </a:rPr>
              <a:t>, biotechnological, and biomedical </a:t>
            </a:r>
            <a:r>
              <a:rPr lang="en-US" sz="1200" b="1" dirty="0" smtClean="0">
                <a:latin typeface="Bookman Old Style" panose="02050604050505020204" pitchFamily="18" charset="0"/>
              </a:rPr>
              <a:t>industry</a:t>
            </a:r>
            <a:endParaRPr lang="es-ES" sz="1200" b="1" dirty="0">
              <a:latin typeface="Bookman Old Style" panose="02050604050505020204" pitchFamily="18" charset="0"/>
            </a:endParaRPr>
          </a:p>
        </p:txBody>
      </p:sp>
      <p:sp>
        <p:nvSpPr>
          <p:cNvPr id="1048705" name="Rectángulo 11"/>
          <p:cNvSpPr/>
          <p:nvPr/>
        </p:nvSpPr>
        <p:spPr>
          <a:xfrm>
            <a:off x="3106599" y="4413219"/>
            <a:ext cx="903425" cy="338554"/>
          </a:xfrm>
          <a:prstGeom prst="rect">
            <a:avLst/>
          </a:prstGeom>
          <a:solidFill>
            <a:schemeClr val="bg1"/>
          </a:solidFill>
        </p:spPr>
        <p:txBody>
          <a:bodyPr wrap="square">
            <a:spAutoFit/>
          </a:bodyPr>
          <a:lstStyle/>
          <a:p>
            <a:pPr algn="ctr"/>
            <a:r>
              <a:rPr lang="en-US" sz="1600" b="1" dirty="0" smtClean="0">
                <a:latin typeface="Bookman Old Style" panose="02050604050505020204" pitchFamily="18" charset="0"/>
              </a:rPr>
              <a:t>Food</a:t>
            </a:r>
            <a:endParaRPr lang="es-ES" sz="1600" b="1" dirty="0">
              <a:latin typeface="Bookman Old Style" panose="02050604050505020204" pitchFamily="18" charset="0"/>
            </a:endParaRPr>
          </a:p>
        </p:txBody>
      </p:sp>
      <p:sp>
        <p:nvSpPr>
          <p:cNvPr id="1048706" name="Rectángulo 12"/>
          <p:cNvSpPr/>
          <p:nvPr/>
        </p:nvSpPr>
        <p:spPr>
          <a:xfrm>
            <a:off x="5500688" y="1939388"/>
            <a:ext cx="731290" cy="369332"/>
          </a:xfrm>
          <a:prstGeom prst="rect">
            <a:avLst/>
          </a:prstGeom>
          <a:solidFill>
            <a:schemeClr val="bg1"/>
          </a:solidFill>
        </p:spPr>
        <p:txBody>
          <a:bodyPr wrap="none">
            <a:spAutoFit/>
          </a:bodyPr>
          <a:lstStyle/>
          <a:p>
            <a:r>
              <a:rPr lang="en-US" b="1" dirty="0">
                <a:latin typeface="Bookman Old Style" panose="02050604050505020204" pitchFamily="18" charset="0"/>
              </a:rPr>
              <a:t>ICTs</a:t>
            </a:r>
            <a:endParaRPr lang="es-ES" b="1" dirty="0">
              <a:latin typeface="Bookman Old Style" panose="02050604050505020204" pitchFamily="18" charset="0"/>
            </a:endParaRPr>
          </a:p>
        </p:txBody>
      </p:sp>
      <p:sp>
        <p:nvSpPr>
          <p:cNvPr id="1048707" name="Rectángulo 13"/>
          <p:cNvSpPr/>
          <p:nvPr/>
        </p:nvSpPr>
        <p:spPr>
          <a:xfrm>
            <a:off x="4234451" y="5592086"/>
            <a:ext cx="1603324" cy="338554"/>
          </a:xfrm>
          <a:prstGeom prst="rect">
            <a:avLst/>
          </a:prstGeom>
          <a:solidFill>
            <a:schemeClr val="bg1"/>
          </a:solidFill>
        </p:spPr>
        <p:txBody>
          <a:bodyPr wrap="none">
            <a:spAutoFit/>
          </a:bodyPr>
          <a:lstStyle/>
          <a:p>
            <a:r>
              <a:rPr lang="en-US" sz="1600" b="1" dirty="0" smtClean="0">
                <a:latin typeface="Bookman Old Style" panose="02050604050505020204" pitchFamily="18" charset="0"/>
              </a:rPr>
              <a:t>Light </a:t>
            </a:r>
            <a:r>
              <a:rPr lang="en-US" sz="1400" b="1" dirty="0">
                <a:latin typeface="Bookman Old Style" panose="02050604050505020204" pitchFamily="18" charset="0"/>
              </a:rPr>
              <a:t>industry</a:t>
            </a:r>
            <a:endParaRPr lang="es-ES" sz="1600" b="1" dirty="0">
              <a:latin typeface="Bookman Old Style" panose="02050604050505020204" pitchFamily="18" charset="0"/>
            </a:endParaRPr>
          </a:p>
        </p:txBody>
      </p:sp>
      <p:sp>
        <p:nvSpPr>
          <p:cNvPr id="1048708" name="Rectángulo 14"/>
          <p:cNvSpPr/>
          <p:nvPr/>
        </p:nvSpPr>
        <p:spPr>
          <a:xfrm>
            <a:off x="1986077" y="5528686"/>
            <a:ext cx="1553184" cy="461665"/>
          </a:xfrm>
          <a:prstGeom prst="rect">
            <a:avLst/>
          </a:prstGeom>
          <a:solidFill>
            <a:schemeClr val="bg1"/>
          </a:solidFill>
        </p:spPr>
        <p:txBody>
          <a:bodyPr wrap="square">
            <a:spAutoFit/>
          </a:bodyPr>
          <a:lstStyle/>
          <a:p>
            <a:pPr algn="ctr"/>
            <a:r>
              <a:rPr lang="en-US" sz="1200" b="1" cap="all" dirty="0" smtClean="0">
                <a:solidFill>
                  <a:prstClr val="black"/>
                </a:solidFill>
                <a:latin typeface="Bookman Old Style" panose="02050604050505020204" pitchFamily="18" charset="0"/>
              </a:rPr>
              <a:t>Sugar</a:t>
            </a:r>
          </a:p>
          <a:p>
            <a:pPr algn="ctr"/>
            <a:r>
              <a:rPr lang="en-US" sz="1200" b="1" cap="all" dirty="0" smtClean="0">
                <a:solidFill>
                  <a:prstClr val="black"/>
                </a:solidFill>
                <a:latin typeface="Bookman Old Style" panose="02050604050505020204" pitchFamily="18" charset="0"/>
              </a:rPr>
              <a:t>agroindustry</a:t>
            </a:r>
            <a:endParaRPr lang="es-ES" sz="1400" dirty="0">
              <a:latin typeface="Bookman Old Style" panose="0205060405050502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upo 3"/>
          <p:cNvGrpSpPr/>
          <p:nvPr/>
        </p:nvGrpSpPr>
        <p:grpSpPr>
          <a:xfrm>
            <a:off x="-1437" y="276000"/>
            <a:ext cx="7112718" cy="6000416"/>
            <a:chOff x="-1437" y="276000"/>
            <a:chExt cx="7112718" cy="6000416"/>
          </a:xfrm>
        </p:grpSpPr>
        <p:sp>
          <p:nvSpPr>
            <p:cNvPr id="1048709" name="Text Box 35"/>
            <p:cNvSpPr txBox="1">
              <a:spLocks noChangeArrowheads="1"/>
            </p:cNvSpPr>
            <p:nvPr/>
          </p:nvSpPr>
          <p:spPr bwMode="auto">
            <a:xfrm>
              <a:off x="4867888" y="3545029"/>
              <a:ext cx="1832325" cy="1384995"/>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s-ES" sz="1200" b="1" dirty="0">
                  <a:solidFill>
                    <a:srgbClr val="000000"/>
                  </a:solidFill>
                  <a:latin typeface="+mj-lt"/>
                </a:rPr>
                <a:t>Angola,</a:t>
              </a:r>
            </a:p>
            <a:p>
              <a:r>
                <a:rPr lang="es-ES" sz="1200" b="1" dirty="0">
                  <a:solidFill>
                    <a:srgbClr val="000000"/>
                  </a:solidFill>
                  <a:latin typeface="+mj-lt"/>
                </a:rPr>
                <a:t>Etiopía, </a:t>
              </a:r>
              <a:br>
                <a:rPr lang="es-ES" sz="1200" b="1" dirty="0">
                  <a:solidFill>
                    <a:srgbClr val="000000"/>
                  </a:solidFill>
                  <a:latin typeface="+mj-lt"/>
                </a:rPr>
              </a:br>
              <a:r>
                <a:rPr lang="es-ES" sz="1200" b="1" dirty="0">
                  <a:solidFill>
                    <a:srgbClr val="000000"/>
                  </a:solidFill>
                  <a:latin typeface="+mj-lt"/>
                </a:rPr>
                <a:t>Mozambique, </a:t>
              </a:r>
            </a:p>
            <a:p>
              <a:r>
                <a:rPr lang="es-ES" sz="1200" b="1" dirty="0">
                  <a:solidFill>
                    <a:srgbClr val="000000"/>
                  </a:solidFill>
                  <a:latin typeface="+mj-lt"/>
                </a:rPr>
                <a:t>Guinea Ecuatorial, </a:t>
              </a:r>
              <a:r>
                <a:rPr lang="es-ES" sz="1200" b="1" dirty="0" err="1">
                  <a:solidFill>
                    <a:srgbClr val="000000"/>
                  </a:solidFill>
                  <a:latin typeface="+mj-lt"/>
                </a:rPr>
                <a:t>Zimbabwe</a:t>
              </a:r>
              <a:r>
                <a:rPr lang="es-ES" sz="1200" b="1" dirty="0">
                  <a:solidFill>
                    <a:srgbClr val="000000"/>
                  </a:solidFill>
                  <a:latin typeface="+mj-lt"/>
                </a:rPr>
                <a:t>, </a:t>
              </a:r>
            </a:p>
            <a:p>
              <a:r>
                <a:rPr lang="es-ES" sz="1200" b="1" dirty="0">
                  <a:solidFill>
                    <a:srgbClr val="000000"/>
                  </a:solidFill>
                  <a:latin typeface="+mj-lt"/>
                </a:rPr>
                <a:t>Sahara Occidental, </a:t>
              </a:r>
              <a:r>
                <a:rPr lang="es-ES" sz="1200" b="1" dirty="0" err="1">
                  <a:solidFill>
                    <a:srgbClr val="000000"/>
                  </a:solidFill>
                  <a:latin typeface="+mj-lt"/>
                </a:rPr>
                <a:t>Swazilandia</a:t>
              </a:r>
              <a:endParaRPr lang="es-ES" sz="1200" b="1" dirty="0">
                <a:solidFill>
                  <a:srgbClr val="000000"/>
                </a:solidFill>
                <a:latin typeface="+mj-lt"/>
              </a:endParaRPr>
            </a:p>
          </p:txBody>
        </p:sp>
        <p:pic>
          <p:nvPicPr>
            <p:cNvPr id="2097183" name="Imagen 3"/>
            <p:cNvPicPr>
              <a:picLocks noChangeAspect="1"/>
            </p:cNvPicPr>
            <p:nvPr/>
          </p:nvPicPr>
          <p:blipFill>
            <a:blip r:embed="rId2"/>
            <a:srcRect/>
            <a:stretch>
              <a:fillRect/>
            </a:stretch>
          </p:blipFill>
          <p:spPr bwMode="auto">
            <a:xfrm>
              <a:off x="2631988" y="1001808"/>
              <a:ext cx="4479293" cy="3323057"/>
            </a:xfrm>
            <a:prstGeom prst="rect">
              <a:avLst/>
            </a:prstGeom>
            <a:noFill/>
            <a:ln>
              <a:noFill/>
            </a:ln>
          </p:spPr>
        </p:pic>
        <p:sp>
          <p:nvSpPr>
            <p:cNvPr id="1048710" name="CuadroTexto 1"/>
            <p:cNvSpPr txBox="1"/>
            <p:nvPr/>
          </p:nvSpPr>
          <p:spPr>
            <a:xfrm>
              <a:off x="2521267" y="1709447"/>
              <a:ext cx="1013654" cy="461665"/>
            </a:xfrm>
            <a:prstGeom prst="rect">
              <a:avLst/>
            </a:prstGeom>
            <a:noFill/>
          </p:spPr>
          <p:txBody>
            <a:bodyPr>
              <a:spAutoFit/>
            </a:bodyPr>
            <a:lstStyle/>
            <a:p>
              <a:r>
                <a:rPr lang="es-ES_tradnl" sz="1200" dirty="0">
                  <a:latin typeface="Fedra Sans Std Medium" panose="020B0604040000020004" pitchFamily="34" charset="0"/>
                  <a:ea typeface="+mj-ea"/>
                  <a:cs typeface="Tahoma" pitchFamily="34" charset="0"/>
                </a:rPr>
                <a:t>Estados Unidos</a:t>
              </a:r>
            </a:p>
          </p:txBody>
        </p:sp>
        <p:sp>
          <p:nvSpPr>
            <p:cNvPr id="1048711" name="CuadroTexto 4"/>
            <p:cNvSpPr txBox="1">
              <a:spLocks noChangeArrowheads="1"/>
            </p:cNvSpPr>
            <p:nvPr/>
          </p:nvSpPr>
          <p:spPr bwMode="auto">
            <a:xfrm>
              <a:off x="5850294" y="1757829"/>
              <a:ext cx="849919" cy="310406"/>
            </a:xfrm>
            <a:prstGeom prst="rect">
              <a:avLst/>
            </a:prstGeom>
            <a:noFill/>
            <a:ln>
              <a:noFill/>
            </a:ln>
          </p:spPr>
          <p:txBody>
            <a:bodyPr>
              <a:spAutoFit/>
            </a:bodyPr>
            <a:lstStyle/>
            <a:p>
              <a:r>
                <a:rPr lang="es-ES_tradnl" altLang="es-ES" sz="1417" b="1" dirty="0">
                  <a:latin typeface="Museo Sans 500" pitchFamily="48" charset="0"/>
                </a:rPr>
                <a:t>Rusia</a:t>
              </a:r>
            </a:p>
          </p:txBody>
        </p:sp>
        <p:sp>
          <p:nvSpPr>
            <p:cNvPr id="1048712" name="Rectángulo 2"/>
            <p:cNvSpPr/>
            <p:nvPr/>
          </p:nvSpPr>
          <p:spPr>
            <a:xfrm>
              <a:off x="2233616" y="276000"/>
              <a:ext cx="4853994" cy="338554"/>
            </a:xfrm>
            <a:prstGeom prst="rect">
              <a:avLst/>
            </a:prstGeom>
            <a:solidFill>
              <a:srgbClr val="002060"/>
            </a:solidFill>
          </p:spPr>
          <p:txBody>
            <a:bodyPr wrap="square">
              <a:spAutoFit/>
            </a:bodyPr>
            <a:lstStyle/>
            <a:p>
              <a:pPr lvl="0" algn="ctr"/>
              <a:r>
                <a:rPr lang="es-ES" sz="1600" b="1" dirty="0">
                  <a:solidFill>
                    <a:schemeClr val="bg1"/>
                  </a:solidFill>
                </a:rPr>
                <a:t>INTERNACIONALIZATION/SUSTAINABLE DEVELOPMENT</a:t>
              </a:r>
            </a:p>
          </p:txBody>
        </p:sp>
        <p:sp>
          <p:nvSpPr>
            <p:cNvPr id="1048713" name="Forma libre 7"/>
            <p:cNvSpPr/>
            <p:nvPr/>
          </p:nvSpPr>
          <p:spPr>
            <a:xfrm>
              <a:off x="109285" y="1001808"/>
              <a:ext cx="1765733" cy="1047143"/>
            </a:xfrm>
            <a:custGeom>
              <a:avLst/>
              <a:gdLst>
                <a:gd name="connsiteX0" fmla="*/ 0 w 1765733"/>
                <a:gd name="connsiteY0" fmla="*/ 57629 h 576294"/>
                <a:gd name="connsiteX1" fmla="*/ 57629 w 1765733"/>
                <a:gd name="connsiteY1" fmla="*/ 0 h 576294"/>
                <a:gd name="connsiteX2" fmla="*/ 1708104 w 1765733"/>
                <a:gd name="connsiteY2" fmla="*/ 0 h 576294"/>
                <a:gd name="connsiteX3" fmla="*/ 1765733 w 1765733"/>
                <a:gd name="connsiteY3" fmla="*/ 57629 h 576294"/>
                <a:gd name="connsiteX4" fmla="*/ 1765733 w 1765733"/>
                <a:gd name="connsiteY4" fmla="*/ 518665 h 576294"/>
                <a:gd name="connsiteX5" fmla="*/ 1708104 w 1765733"/>
                <a:gd name="connsiteY5" fmla="*/ 576294 h 576294"/>
                <a:gd name="connsiteX6" fmla="*/ 57629 w 1765733"/>
                <a:gd name="connsiteY6" fmla="*/ 576294 h 576294"/>
                <a:gd name="connsiteX7" fmla="*/ 0 w 1765733"/>
                <a:gd name="connsiteY7" fmla="*/ 518665 h 576294"/>
                <a:gd name="connsiteX8" fmla="*/ 0 w 1765733"/>
                <a:gd name="connsiteY8" fmla="*/ 57629 h 5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733" h="576294">
                  <a:moveTo>
                    <a:pt x="0" y="57629"/>
                  </a:moveTo>
                  <a:cubicBezTo>
                    <a:pt x="0" y="25801"/>
                    <a:pt x="25801" y="0"/>
                    <a:pt x="57629" y="0"/>
                  </a:cubicBezTo>
                  <a:lnTo>
                    <a:pt x="1708104" y="0"/>
                  </a:lnTo>
                  <a:cubicBezTo>
                    <a:pt x="1739932" y="0"/>
                    <a:pt x="1765733" y="25801"/>
                    <a:pt x="1765733" y="57629"/>
                  </a:cubicBezTo>
                  <a:lnTo>
                    <a:pt x="1765733" y="518665"/>
                  </a:lnTo>
                  <a:cubicBezTo>
                    <a:pt x="1765733" y="550493"/>
                    <a:pt x="1739932" y="576294"/>
                    <a:pt x="1708104" y="576294"/>
                  </a:cubicBezTo>
                  <a:lnTo>
                    <a:pt x="57629" y="576294"/>
                  </a:lnTo>
                  <a:cubicBezTo>
                    <a:pt x="25801" y="576294"/>
                    <a:pt x="0" y="550493"/>
                    <a:pt x="0" y="518665"/>
                  </a:cubicBezTo>
                  <a:lnTo>
                    <a:pt x="0" y="5762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59" tIns="37199" rIns="47359" bIns="37199" numCol="1" spcCol="1270" anchor="ctr" anchorCtr="0">
              <a:noAutofit/>
            </a:bodyPr>
            <a:lstStyle/>
            <a:p>
              <a:pPr lvl="0" algn="ctr" defTabSz="711200">
                <a:lnSpc>
                  <a:spcPct val="90000"/>
                </a:lnSpc>
                <a:spcBef>
                  <a:spcPct val="0"/>
                </a:spcBef>
                <a:spcAft>
                  <a:spcPct val="35000"/>
                </a:spcAft>
              </a:pPr>
              <a:r>
                <a:rPr lang="en-US" altLang="es-ES" sz="1600" b="1" dirty="0" smtClean="0"/>
                <a:t>International </a:t>
              </a:r>
              <a:r>
                <a:rPr lang="en-US" altLang="es-ES" sz="1600" b="1" dirty="0"/>
                <a:t>cooperation that promotes development.</a:t>
              </a:r>
              <a:endParaRPr lang="es-ES" sz="1600" b="1" kern="1200" dirty="0"/>
            </a:p>
          </p:txBody>
        </p:sp>
        <p:sp>
          <p:nvSpPr>
            <p:cNvPr id="1048714" name="Forma libre 8"/>
            <p:cNvSpPr/>
            <p:nvPr/>
          </p:nvSpPr>
          <p:spPr>
            <a:xfrm>
              <a:off x="-1437" y="2237925"/>
              <a:ext cx="1987176" cy="1905231"/>
            </a:xfrm>
            <a:custGeom>
              <a:avLst/>
              <a:gdLst>
                <a:gd name="connsiteX0" fmla="*/ 0 w 1765733"/>
                <a:gd name="connsiteY0" fmla="*/ 156692 h 1566917"/>
                <a:gd name="connsiteX1" fmla="*/ 156692 w 1765733"/>
                <a:gd name="connsiteY1" fmla="*/ 0 h 1566917"/>
                <a:gd name="connsiteX2" fmla="*/ 1609041 w 1765733"/>
                <a:gd name="connsiteY2" fmla="*/ 0 h 1566917"/>
                <a:gd name="connsiteX3" fmla="*/ 1765733 w 1765733"/>
                <a:gd name="connsiteY3" fmla="*/ 156692 h 1566917"/>
                <a:gd name="connsiteX4" fmla="*/ 1765733 w 1765733"/>
                <a:gd name="connsiteY4" fmla="*/ 1410225 h 1566917"/>
                <a:gd name="connsiteX5" fmla="*/ 1609041 w 1765733"/>
                <a:gd name="connsiteY5" fmla="*/ 1566917 h 1566917"/>
                <a:gd name="connsiteX6" fmla="*/ 156692 w 1765733"/>
                <a:gd name="connsiteY6" fmla="*/ 1566917 h 1566917"/>
                <a:gd name="connsiteX7" fmla="*/ 0 w 1765733"/>
                <a:gd name="connsiteY7" fmla="*/ 1410225 h 1566917"/>
                <a:gd name="connsiteX8" fmla="*/ 0 w 1765733"/>
                <a:gd name="connsiteY8" fmla="*/ 156692 h 156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733" h="1566917">
                  <a:moveTo>
                    <a:pt x="0" y="156692"/>
                  </a:moveTo>
                  <a:cubicBezTo>
                    <a:pt x="0" y="70153"/>
                    <a:pt x="70153" y="0"/>
                    <a:pt x="156692" y="0"/>
                  </a:cubicBezTo>
                  <a:lnTo>
                    <a:pt x="1609041" y="0"/>
                  </a:lnTo>
                  <a:cubicBezTo>
                    <a:pt x="1695580" y="0"/>
                    <a:pt x="1765733" y="70153"/>
                    <a:pt x="1765733" y="156692"/>
                  </a:cubicBezTo>
                  <a:lnTo>
                    <a:pt x="1765733" y="1410225"/>
                  </a:lnTo>
                  <a:cubicBezTo>
                    <a:pt x="1765733" y="1496764"/>
                    <a:pt x="1695580" y="1566917"/>
                    <a:pt x="1609041" y="1566917"/>
                  </a:cubicBezTo>
                  <a:lnTo>
                    <a:pt x="156692" y="1566917"/>
                  </a:lnTo>
                  <a:cubicBezTo>
                    <a:pt x="70153" y="1566917"/>
                    <a:pt x="0" y="1496764"/>
                    <a:pt x="0" y="1410225"/>
                  </a:cubicBezTo>
                  <a:lnTo>
                    <a:pt x="0" y="156692"/>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373" tIns="66213" rIns="76373" bIns="66213" numCol="1" spcCol="1270" anchor="ctr" anchorCtr="0">
              <a:noAutofit/>
            </a:bodyPr>
            <a:lstStyle/>
            <a:p>
              <a:pPr lvl="0" algn="ctr" defTabSz="711200">
                <a:lnSpc>
                  <a:spcPct val="90000"/>
                </a:lnSpc>
                <a:spcBef>
                  <a:spcPct val="0"/>
                </a:spcBef>
                <a:spcAft>
                  <a:spcPct val="35000"/>
                </a:spcAft>
              </a:pPr>
              <a:r>
                <a:rPr lang="en-US" altLang="es-ES" sz="1600" b="1" dirty="0" smtClean="0"/>
                <a:t>Management </a:t>
              </a:r>
              <a:r>
                <a:rPr lang="en-US" altLang="es-ES" sz="1600" b="1" dirty="0"/>
                <a:t>of international cooperation projects, scholarships and research stays on strategic issues that pay tribute to doctorates.</a:t>
              </a:r>
              <a:endParaRPr lang="es-ES" altLang="es-ES" sz="1600" b="1" kern="1200" dirty="0"/>
            </a:p>
          </p:txBody>
        </p:sp>
        <p:sp>
          <p:nvSpPr>
            <p:cNvPr id="1048715" name="Forma libre 9"/>
            <p:cNvSpPr/>
            <p:nvPr/>
          </p:nvSpPr>
          <p:spPr>
            <a:xfrm>
              <a:off x="180217" y="4324865"/>
              <a:ext cx="1765733" cy="576294"/>
            </a:xfrm>
            <a:custGeom>
              <a:avLst/>
              <a:gdLst>
                <a:gd name="connsiteX0" fmla="*/ 0 w 1765733"/>
                <a:gd name="connsiteY0" fmla="*/ 57629 h 576294"/>
                <a:gd name="connsiteX1" fmla="*/ 57629 w 1765733"/>
                <a:gd name="connsiteY1" fmla="*/ 0 h 576294"/>
                <a:gd name="connsiteX2" fmla="*/ 1708104 w 1765733"/>
                <a:gd name="connsiteY2" fmla="*/ 0 h 576294"/>
                <a:gd name="connsiteX3" fmla="*/ 1765733 w 1765733"/>
                <a:gd name="connsiteY3" fmla="*/ 57629 h 576294"/>
                <a:gd name="connsiteX4" fmla="*/ 1765733 w 1765733"/>
                <a:gd name="connsiteY4" fmla="*/ 518665 h 576294"/>
                <a:gd name="connsiteX5" fmla="*/ 1708104 w 1765733"/>
                <a:gd name="connsiteY5" fmla="*/ 576294 h 576294"/>
                <a:gd name="connsiteX6" fmla="*/ 57629 w 1765733"/>
                <a:gd name="connsiteY6" fmla="*/ 576294 h 576294"/>
                <a:gd name="connsiteX7" fmla="*/ 0 w 1765733"/>
                <a:gd name="connsiteY7" fmla="*/ 518665 h 576294"/>
                <a:gd name="connsiteX8" fmla="*/ 0 w 1765733"/>
                <a:gd name="connsiteY8" fmla="*/ 57629 h 5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5733" h="576294">
                  <a:moveTo>
                    <a:pt x="0" y="57629"/>
                  </a:moveTo>
                  <a:cubicBezTo>
                    <a:pt x="0" y="25801"/>
                    <a:pt x="25801" y="0"/>
                    <a:pt x="57629" y="0"/>
                  </a:cubicBezTo>
                  <a:lnTo>
                    <a:pt x="1708104" y="0"/>
                  </a:lnTo>
                  <a:cubicBezTo>
                    <a:pt x="1739932" y="0"/>
                    <a:pt x="1765733" y="25801"/>
                    <a:pt x="1765733" y="57629"/>
                  </a:cubicBezTo>
                  <a:lnTo>
                    <a:pt x="1765733" y="518665"/>
                  </a:lnTo>
                  <a:cubicBezTo>
                    <a:pt x="1765733" y="550493"/>
                    <a:pt x="1739932" y="576294"/>
                    <a:pt x="1708104" y="576294"/>
                  </a:cubicBezTo>
                  <a:lnTo>
                    <a:pt x="57629" y="576294"/>
                  </a:lnTo>
                  <a:cubicBezTo>
                    <a:pt x="25801" y="576294"/>
                    <a:pt x="0" y="550493"/>
                    <a:pt x="0" y="518665"/>
                  </a:cubicBezTo>
                  <a:lnTo>
                    <a:pt x="0" y="5762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59" tIns="37199" rIns="47359" bIns="37199" numCol="1" spcCol="1270" anchor="ctr" anchorCtr="0">
              <a:noAutofit/>
            </a:bodyPr>
            <a:lstStyle/>
            <a:p>
              <a:pPr lvl="0" algn="ctr" defTabSz="711200">
                <a:lnSpc>
                  <a:spcPct val="90000"/>
                </a:lnSpc>
                <a:spcBef>
                  <a:spcPct val="0"/>
                </a:spcBef>
                <a:spcAft>
                  <a:spcPct val="35000"/>
                </a:spcAft>
              </a:pPr>
              <a:endParaRPr lang="es-ES" altLang="es-ES" sz="1600" b="1" kern="1200" dirty="0"/>
            </a:p>
            <a:p>
              <a:pPr lvl="0" algn="ctr" defTabSz="711200">
                <a:lnSpc>
                  <a:spcPct val="90000"/>
                </a:lnSpc>
                <a:spcBef>
                  <a:spcPct val="0"/>
                </a:spcBef>
                <a:spcAft>
                  <a:spcPct val="35000"/>
                </a:spcAft>
              </a:pPr>
              <a:endParaRPr lang="es-ES" altLang="es-ES" sz="1600" b="1" dirty="0"/>
            </a:p>
            <a:p>
              <a:pPr lvl="0" algn="ctr" defTabSz="711200">
                <a:lnSpc>
                  <a:spcPct val="90000"/>
                </a:lnSpc>
                <a:spcBef>
                  <a:spcPct val="0"/>
                </a:spcBef>
                <a:spcAft>
                  <a:spcPct val="35000"/>
                </a:spcAft>
              </a:pPr>
              <a:endParaRPr lang="es-ES" altLang="es-ES" sz="1600" b="1" dirty="0"/>
            </a:p>
            <a:p>
              <a:pPr lvl="0" algn="ctr" defTabSz="711200">
                <a:lnSpc>
                  <a:spcPct val="90000"/>
                </a:lnSpc>
                <a:spcBef>
                  <a:spcPct val="0"/>
                </a:spcBef>
                <a:spcAft>
                  <a:spcPct val="35000"/>
                </a:spcAft>
              </a:pPr>
              <a:r>
                <a:rPr lang="es-ES" altLang="es-ES" sz="1600" b="1" dirty="0" err="1"/>
                <a:t>Increase</a:t>
              </a:r>
              <a:r>
                <a:rPr lang="es-ES" altLang="es-ES" sz="1600" b="1" dirty="0"/>
                <a:t> </a:t>
              </a:r>
              <a:r>
                <a:rPr lang="es-ES" altLang="es-ES" sz="1600" b="1" dirty="0" err="1"/>
                <a:t>income</a:t>
              </a:r>
              <a:r>
                <a:rPr lang="es-ES" altLang="es-ES" sz="1600" b="1" dirty="0"/>
                <a:t> </a:t>
              </a:r>
              <a:r>
                <a:rPr lang="es-ES" altLang="es-ES" sz="1600" b="1" dirty="0" err="1"/>
                <a:t>gains</a:t>
              </a:r>
              <a:r>
                <a:rPr lang="es-ES" altLang="es-ES" sz="1600" b="1" dirty="0"/>
                <a:t>.</a:t>
              </a:r>
            </a:p>
            <a:p>
              <a:pPr lvl="0" algn="ctr" defTabSz="711200">
                <a:lnSpc>
                  <a:spcPct val="90000"/>
                </a:lnSpc>
                <a:spcBef>
                  <a:spcPct val="0"/>
                </a:spcBef>
                <a:spcAft>
                  <a:spcPct val="35000"/>
                </a:spcAft>
              </a:pPr>
              <a:r>
                <a:rPr lang="es-ES" altLang="es-ES" sz="1600" b="1" dirty="0"/>
                <a:t>.</a:t>
              </a:r>
            </a:p>
            <a:p>
              <a:pPr lvl="0" algn="ctr" defTabSz="711200">
                <a:lnSpc>
                  <a:spcPct val="90000"/>
                </a:lnSpc>
                <a:spcBef>
                  <a:spcPct val="0"/>
                </a:spcBef>
                <a:spcAft>
                  <a:spcPct val="35000"/>
                </a:spcAft>
              </a:pPr>
              <a:endParaRPr lang="es-ES" altLang="es-ES" sz="1600" b="1" dirty="0"/>
            </a:p>
            <a:p>
              <a:pPr lvl="0" algn="ctr" defTabSz="711200">
                <a:lnSpc>
                  <a:spcPct val="90000"/>
                </a:lnSpc>
                <a:spcBef>
                  <a:spcPct val="0"/>
                </a:spcBef>
                <a:spcAft>
                  <a:spcPct val="35000"/>
                </a:spcAft>
              </a:pPr>
              <a:r>
                <a:rPr lang="es-ES" altLang="es-ES" sz="1600" b="1" kern="1200" dirty="0"/>
                <a:t>.</a:t>
              </a:r>
            </a:p>
          </p:txBody>
        </p:sp>
        <p:grpSp>
          <p:nvGrpSpPr>
            <p:cNvPr id="93" name="Grupo 11"/>
            <p:cNvGrpSpPr/>
            <p:nvPr/>
          </p:nvGrpSpPr>
          <p:grpSpPr>
            <a:xfrm>
              <a:off x="180216" y="5082867"/>
              <a:ext cx="6931065" cy="1193549"/>
              <a:chOff x="479425" y="1787525"/>
              <a:chExt cx="8446294" cy="2239962"/>
            </a:xfrm>
          </p:grpSpPr>
          <p:pic>
            <p:nvPicPr>
              <p:cNvPr id="2097184" name="Imagen 10"/>
              <p:cNvPicPr>
                <a:picLocks noChangeAspect="1"/>
              </p:cNvPicPr>
              <p:nvPr/>
            </p:nvPicPr>
            <p:blipFill>
              <a:blip r:embed="rId3"/>
              <a:srcRect/>
              <a:stretch>
                <a:fillRect/>
              </a:stretch>
            </p:blipFill>
            <p:spPr bwMode="auto">
              <a:xfrm>
                <a:off x="3600450" y="1814513"/>
                <a:ext cx="2152650" cy="838200"/>
              </a:xfrm>
              <a:prstGeom prst="rect">
                <a:avLst/>
              </a:prstGeom>
              <a:noFill/>
              <a:ln>
                <a:noFill/>
              </a:ln>
            </p:spPr>
          </p:pic>
          <p:pic>
            <p:nvPicPr>
              <p:cNvPr id="2097185" name="Imagen 14"/>
              <p:cNvPicPr>
                <a:picLocks noChangeAspect="1"/>
              </p:cNvPicPr>
              <p:nvPr/>
            </p:nvPicPr>
            <p:blipFill>
              <a:blip r:embed="rId4"/>
              <a:srcRect/>
              <a:stretch>
                <a:fillRect/>
              </a:stretch>
            </p:blipFill>
            <p:spPr bwMode="auto">
              <a:xfrm>
                <a:off x="2859736" y="2835275"/>
                <a:ext cx="823913" cy="1192212"/>
              </a:xfrm>
              <a:prstGeom prst="rect">
                <a:avLst/>
              </a:prstGeom>
              <a:noFill/>
              <a:ln>
                <a:noFill/>
              </a:ln>
            </p:spPr>
          </p:pic>
          <p:pic>
            <p:nvPicPr>
              <p:cNvPr id="2097186" name="Imagen 6"/>
              <p:cNvPicPr>
                <a:picLocks noChangeAspect="1"/>
              </p:cNvPicPr>
              <p:nvPr/>
            </p:nvPicPr>
            <p:blipFill>
              <a:blip r:embed="rId5"/>
              <a:srcRect/>
              <a:stretch>
                <a:fillRect/>
              </a:stretch>
            </p:blipFill>
            <p:spPr bwMode="auto">
              <a:xfrm>
                <a:off x="694314" y="2835275"/>
                <a:ext cx="1130300" cy="1128712"/>
              </a:xfrm>
              <a:prstGeom prst="rect">
                <a:avLst/>
              </a:prstGeom>
              <a:noFill/>
              <a:ln>
                <a:noFill/>
              </a:ln>
            </p:spPr>
          </p:pic>
          <p:pic>
            <p:nvPicPr>
              <p:cNvPr id="2097187" name="Imagen 7"/>
              <p:cNvPicPr>
                <a:picLocks noChangeAspect="1"/>
              </p:cNvPicPr>
              <p:nvPr/>
            </p:nvPicPr>
            <p:blipFill>
              <a:blip r:embed="rId6"/>
              <a:srcRect/>
              <a:stretch>
                <a:fillRect/>
              </a:stretch>
            </p:blipFill>
            <p:spPr bwMode="auto">
              <a:xfrm>
                <a:off x="6240463" y="1787525"/>
                <a:ext cx="2557462" cy="615950"/>
              </a:xfrm>
              <a:prstGeom prst="rect">
                <a:avLst/>
              </a:prstGeom>
              <a:noFill/>
              <a:ln>
                <a:noFill/>
              </a:ln>
            </p:spPr>
          </p:pic>
          <p:pic>
            <p:nvPicPr>
              <p:cNvPr id="2097188" name="Imagen 8"/>
              <p:cNvPicPr>
                <a:picLocks noChangeAspect="1"/>
              </p:cNvPicPr>
              <p:nvPr/>
            </p:nvPicPr>
            <p:blipFill>
              <a:blip r:embed="rId7"/>
              <a:srcRect/>
              <a:stretch>
                <a:fillRect/>
              </a:stretch>
            </p:blipFill>
            <p:spPr bwMode="auto">
              <a:xfrm>
                <a:off x="5160963" y="3003117"/>
                <a:ext cx="3114675" cy="889000"/>
              </a:xfrm>
              <a:prstGeom prst="rect">
                <a:avLst/>
              </a:prstGeom>
              <a:noFill/>
              <a:ln>
                <a:noFill/>
              </a:ln>
            </p:spPr>
          </p:pic>
          <p:pic>
            <p:nvPicPr>
              <p:cNvPr id="2097189" name="Imagen 9"/>
              <p:cNvPicPr>
                <a:picLocks noChangeAspect="1"/>
              </p:cNvPicPr>
              <p:nvPr/>
            </p:nvPicPr>
            <p:blipFill>
              <a:blip r:embed="rId8"/>
              <a:srcRect/>
              <a:stretch>
                <a:fillRect/>
              </a:stretch>
            </p:blipFill>
            <p:spPr bwMode="auto">
              <a:xfrm>
                <a:off x="479425" y="1874838"/>
                <a:ext cx="2638425" cy="625475"/>
              </a:xfrm>
              <a:prstGeom prst="rect">
                <a:avLst/>
              </a:prstGeom>
              <a:noFill/>
              <a:ln>
                <a:noFill/>
              </a:ln>
            </p:spPr>
          </p:pic>
          <p:pic>
            <p:nvPicPr>
              <p:cNvPr id="2097190" name="Imagen 11"/>
              <p:cNvPicPr>
                <a:picLocks noChangeAspect="1"/>
              </p:cNvPicPr>
              <p:nvPr/>
            </p:nvPicPr>
            <p:blipFill>
              <a:blip r:embed="rId9"/>
              <a:srcRect/>
              <a:stretch>
                <a:fillRect/>
              </a:stretch>
            </p:blipFill>
            <p:spPr bwMode="auto">
              <a:xfrm>
                <a:off x="6112669" y="2333049"/>
                <a:ext cx="2813050" cy="696913"/>
              </a:xfrm>
              <a:prstGeom prst="rect">
                <a:avLst/>
              </a:prstGeom>
              <a:noFill/>
              <a:ln>
                <a:noFill/>
              </a:ln>
            </p:spPr>
          </p:pic>
        </p:grpSp>
        <p:sp>
          <p:nvSpPr>
            <p:cNvPr id="1048716" name="CuadroTexto 4"/>
            <p:cNvSpPr txBox="1">
              <a:spLocks noChangeArrowheads="1"/>
            </p:cNvSpPr>
            <p:nvPr/>
          </p:nvSpPr>
          <p:spPr bwMode="auto">
            <a:xfrm>
              <a:off x="5850293" y="2114870"/>
              <a:ext cx="849919" cy="310406"/>
            </a:xfrm>
            <a:prstGeom prst="rect">
              <a:avLst/>
            </a:prstGeom>
            <a:noFill/>
            <a:ln>
              <a:noFill/>
            </a:ln>
          </p:spPr>
          <p:txBody>
            <a:bodyPr>
              <a:spAutoFit/>
            </a:bodyPr>
            <a:lstStyle/>
            <a:p>
              <a:r>
                <a:rPr lang="es-ES_tradnl" altLang="es-ES" sz="1417" b="1" dirty="0">
                  <a:latin typeface="Museo Sans 500" pitchFamily="48" charset="0"/>
                </a:rPr>
                <a:t>China</a:t>
              </a:r>
            </a:p>
          </p:txBody>
        </p:sp>
      </p:grpSp>
      <p:pic>
        <p:nvPicPr>
          <p:cNvPr id="2097191" name="Imagen 4"/>
          <p:cNvPicPr>
            <a:picLocks noChangeAspect="1"/>
          </p:cNvPicPr>
          <p:nvPr/>
        </p:nvPicPr>
        <p:blipFill>
          <a:blip r:embed="rId10"/>
          <a:stretch>
            <a:fillRect/>
          </a:stretch>
        </p:blipFill>
        <p:spPr>
          <a:xfrm>
            <a:off x="-107451" y="-15301"/>
            <a:ext cx="2341067" cy="1036410"/>
          </a:xfrm>
          <a:prstGeom prst="rect">
            <a:avLst/>
          </a:prstGeom>
        </p:spPr>
      </p:pic>
    </p:spTree>
  </p:cSld>
  <p:clrMapOvr>
    <a:masterClrMapping/>
  </p:clrMapOvr>
  <p:transition spd="slow" advClick="0" advTm="6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Rectángulo 1"/>
          <p:cNvSpPr>
            <a:spLocks noChangeArrowheads="1"/>
          </p:cNvSpPr>
          <p:nvPr/>
        </p:nvSpPr>
        <p:spPr bwMode="auto">
          <a:xfrm>
            <a:off x="225777" y="1176630"/>
            <a:ext cx="6799877" cy="5361661"/>
          </a:xfrm>
          <a:prstGeom prst="rect">
            <a:avLst/>
          </a:prstGeom>
          <a:noFill/>
          <a:ln>
            <a:noFill/>
          </a:ln>
        </p:spPr>
        <p:txBody>
          <a:bodyPr wrap="square">
            <a:spAutoFit/>
          </a:bodyPr>
          <a:lstStyle/>
          <a:p>
            <a:pPr algn="just">
              <a:lnSpc>
                <a:spcPct val="107000"/>
              </a:lnSpc>
            </a:pPr>
            <a:r>
              <a:rPr lang="en-US" altLang="en-US" sz="1600" b="1" dirty="0">
                <a:latin typeface="Tahoma" panose="020B0604030504040204" pitchFamily="34" charset="0"/>
                <a:ea typeface="Tahoma" panose="020B0604030504040204" pitchFamily="34" charset="0"/>
                <a:cs typeface="Tahoma" panose="020B0604030504040204" pitchFamily="34" charset="0"/>
              </a:rPr>
              <a:t>The social commitment is concretized in the impact of the university activity in the social, economic and cultural life of the community into which it is integrated, with a singular identity vision without ever losing the perspective of universality.</a:t>
            </a:r>
          </a:p>
          <a:p>
            <a:pPr algn="just">
              <a:lnSpc>
                <a:spcPct val="107000"/>
              </a:lnSpc>
            </a:pPr>
            <a:endParaRPr lang="x-none" altLang="en-US" sz="1600" b="1" dirty="0">
              <a:latin typeface="Museo Sans 500" pitchFamily="48" charset="0"/>
            </a:endParaRPr>
          </a:p>
          <a:p>
            <a:pPr algn="just">
              <a:lnSpc>
                <a:spcPct val="107000"/>
              </a:lnSpc>
            </a:pPr>
            <a:endParaRPr lang="es-ES" altLang="en-US" sz="1400" b="1" dirty="0">
              <a:latin typeface="Museo Sans 500" pitchFamily="48" charset="0"/>
            </a:endParaRPr>
          </a:p>
          <a:p>
            <a:pPr algn="just">
              <a:lnSpc>
                <a:spcPct val="107000"/>
              </a:lnSpc>
            </a:pPr>
            <a:r>
              <a:rPr lang="en-US" altLang="en-US" sz="1600" b="1" dirty="0">
                <a:latin typeface="Tahoma" panose="020B0604030504040204" pitchFamily="34" charset="0"/>
                <a:ea typeface="Tahoma" panose="020B0604030504040204" pitchFamily="34" charset="0"/>
                <a:cs typeface="Tahoma" panose="020B0604030504040204" pitchFamily="34" charset="0"/>
              </a:rPr>
              <a:t>A committed, relevant and socially responsible higher education must contribute to the knowledge and solution, in its field and in accordance with its possibilities, of the problems and needs of society with the different actors.</a:t>
            </a:r>
          </a:p>
          <a:p>
            <a:pPr algn="just">
              <a:lnSpc>
                <a:spcPct val="107000"/>
              </a:lnSpc>
            </a:pPr>
            <a:endParaRPr lang="en-US" altLang="en-US" sz="16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endParaRPr lang="x-none" altLang="en-US" sz="1600" b="1" dirty="0">
              <a:latin typeface="Museo Sans 500" pitchFamily="48" charset="0"/>
            </a:endParaRPr>
          </a:p>
          <a:p>
            <a:pPr algn="just">
              <a:lnSpc>
                <a:spcPct val="107000"/>
              </a:lnSpc>
            </a:pPr>
            <a:r>
              <a:rPr lang="en-US" altLang="en-US" sz="1600" b="1" dirty="0">
                <a:latin typeface="Tahoma" panose="020B0604030504040204" pitchFamily="34" charset="0"/>
                <a:ea typeface="Tahoma" panose="020B0604030504040204" pitchFamily="34" charset="0"/>
                <a:cs typeface="Tahoma" panose="020B0604030504040204" pitchFamily="34" charset="0"/>
              </a:rPr>
              <a:t>We advocate for a model of scientific, technological, humanistic and innovative university, committed to its people, with its time, solidarity and internationalist. A university to which scientific research and postgraduate research is inherent, the dissemination of results, one which brings its knowledge to the people, of which it is part and learns (Diaz </a:t>
            </a:r>
            <a:r>
              <a:rPr lang="en-US" altLang="en-US" sz="1600" b="1" dirty="0" err="1">
                <a:latin typeface="Tahoma" panose="020B0604030504040204" pitchFamily="34" charset="0"/>
                <a:ea typeface="Tahoma" panose="020B0604030504040204" pitchFamily="34" charset="0"/>
                <a:cs typeface="Tahoma" panose="020B0604030504040204" pitchFamily="34" charset="0"/>
              </a:rPr>
              <a:t>Canel</a:t>
            </a:r>
            <a:r>
              <a:rPr lang="en-US" altLang="en-US" sz="1600" b="1" dirty="0">
                <a:latin typeface="Tahoma" panose="020B0604030504040204" pitchFamily="34" charset="0"/>
                <a:ea typeface="Tahoma" panose="020B0604030504040204" pitchFamily="34" charset="0"/>
                <a:cs typeface="Tahoma" panose="020B0604030504040204" pitchFamily="34" charset="0"/>
              </a:rPr>
              <a:t>, 2016). </a:t>
            </a:r>
          </a:p>
          <a:p>
            <a:pPr algn="just">
              <a:lnSpc>
                <a:spcPct val="107000"/>
              </a:lnSpc>
            </a:pPr>
            <a:endParaRPr lang="en-US" altLang="en-US" sz="16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endParaRPr lang="x-none" altLang="en-US" dirty="0">
              <a:latin typeface="Museo Sans 500" pitchFamily="48" charset="0"/>
            </a:endParaRPr>
          </a:p>
        </p:txBody>
      </p:sp>
      <p:pic>
        <p:nvPicPr>
          <p:cNvPr id="2097192" name="Imagen 3"/>
          <p:cNvPicPr>
            <a:picLocks noChangeAspect="1"/>
          </p:cNvPicPr>
          <p:nvPr/>
        </p:nvPicPr>
        <p:blipFill>
          <a:blip r:embed="rId2"/>
          <a:stretch>
            <a:fillRect/>
          </a:stretch>
        </p:blipFill>
        <p:spPr>
          <a:xfrm>
            <a:off x="-47171" y="0"/>
            <a:ext cx="2239855" cy="1176630"/>
          </a:xfrm>
          <a:prstGeom prst="rect">
            <a:avLst/>
          </a:prstGeom>
        </p:spPr>
      </p:pic>
      <p:sp>
        <p:nvSpPr>
          <p:cNvPr id="1048718" name="Rectangle 4"/>
          <p:cNvSpPr>
            <a:spLocks noChangeArrowheads="1"/>
          </p:cNvSpPr>
          <p:nvPr/>
        </p:nvSpPr>
        <p:spPr bwMode="auto">
          <a:xfrm>
            <a:off x="2192685" y="191629"/>
            <a:ext cx="4950383" cy="772426"/>
          </a:xfrm>
          <a:prstGeom prst="rect">
            <a:avLst/>
          </a:prstGeom>
          <a:solidFill>
            <a:srgbClr val="0A108E"/>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sz="2400" b="1" dirty="0">
                <a:solidFill>
                  <a:schemeClr val="bg1"/>
                </a:solidFill>
                <a:latin typeface="Bookman Old Style" panose="02050604050505020204" pitchFamily="18" charset="0"/>
                <a:cs typeface="Times New Roman" panose="02020603050405020304" pitchFamily="18" charset="0"/>
              </a:rPr>
              <a:t>CONCLUSIONS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Rectángulo 1"/>
          <p:cNvSpPr>
            <a:spLocks noChangeArrowheads="1"/>
          </p:cNvSpPr>
          <p:nvPr/>
        </p:nvSpPr>
        <p:spPr bwMode="auto">
          <a:xfrm>
            <a:off x="148281" y="1566242"/>
            <a:ext cx="6734431" cy="589136"/>
          </a:xfrm>
          <a:prstGeom prst="rect">
            <a:avLst/>
          </a:prstGeom>
          <a:noFill/>
          <a:ln>
            <a:noFill/>
          </a:ln>
        </p:spPr>
        <p:txBody>
          <a:bodyPr wrap="square">
            <a:spAutoFit/>
          </a:bodyPr>
          <a:lstStyle/>
          <a:p>
            <a:pPr algn="just">
              <a:lnSpc>
                <a:spcPct val="107000"/>
              </a:lnSpc>
            </a:pPr>
            <a:endParaRPr lang="es-ES" altLang="en-US" sz="1600" dirty="0">
              <a:latin typeface="Museo Sans 500" pitchFamily="48" charset="0"/>
            </a:endParaRPr>
          </a:p>
          <a:p>
            <a:pPr algn="just">
              <a:lnSpc>
                <a:spcPct val="107000"/>
              </a:lnSpc>
            </a:pPr>
            <a:endParaRPr lang="es-ES" altLang="en-US" sz="1417" dirty="0">
              <a:latin typeface="Museo Sans 500" pitchFamily="48" charset="0"/>
            </a:endParaRPr>
          </a:p>
        </p:txBody>
      </p:sp>
      <p:pic>
        <p:nvPicPr>
          <p:cNvPr id="2097193" name="Imagen 3"/>
          <p:cNvPicPr>
            <a:picLocks noChangeAspect="1"/>
          </p:cNvPicPr>
          <p:nvPr/>
        </p:nvPicPr>
        <p:blipFill>
          <a:blip r:embed="rId2"/>
          <a:stretch>
            <a:fillRect/>
          </a:stretch>
        </p:blipFill>
        <p:spPr>
          <a:xfrm>
            <a:off x="-47171" y="0"/>
            <a:ext cx="2239855" cy="1176630"/>
          </a:xfrm>
          <a:prstGeom prst="rect">
            <a:avLst/>
          </a:prstGeom>
        </p:spPr>
      </p:pic>
      <p:sp>
        <p:nvSpPr>
          <p:cNvPr id="1048720" name="Rectangle 4"/>
          <p:cNvSpPr>
            <a:spLocks noChangeArrowheads="1"/>
          </p:cNvSpPr>
          <p:nvPr/>
        </p:nvSpPr>
        <p:spPr bwMode="auto">
          <a:xfrm>
            <a:off x="2217399" y="68061"/>
            <a:ext cx="4950383" cy="539113"/>
          </a:xfrm>
          <a:prstGeom prst="rect">
            <a:avLst/>
          </a:prstGeom>
          <a:solidFill>
            <a:srgbClr val="0A108E"/>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s-ES" altLang="es-ES" sz="2400" b="1" dirty="0">
                <a:solidFill>
                  <a:schemeClr val="bg1"/>
                </a:solidFill>
                <a:latin typeface="Times New Roman" panose="02020603050405020304" pitchFamily="18" charset="0"/>
                <a:cs typeface="Times New Roman" panose="02020603050405020304" pitchFamily="18" charset="0"/>
              </a:rPr>
              <a:t> CONCLUSIONS</a:t>
            </a:r>
          </a:p>
        </p:txBody>
      </p:sp>
      <p:sp>
        <p:nvSpPr>
          <p:cNvPr id="1048721" name="Rectangle 1"/>
          <p:cNvSpPr>
            <a:spLocks noChangeArrowheads="1"/>
          </p:cNvSpPr>
          <p:nvPr/>
        </p:nvSpPr>
        <p:spPr bwMode="auto">
          <a:xfrm>
            <a:off x="210064" y="963597"/>
            <a:ext cx="6870356" cy="4486504"/>
          </a:xfrm>
          <a:prstGeom prst="rect">
            <a:avLst/>
          </a:prstGeom>
          <a:noFill/>
          <a:ln w="9525">
            <a:noFill/>
            <a:miter lim="800000"/>
            <a:headEnd/>
            <a:tailEnd/>
          </a:ln>
          <a:effectLst/>
        </p:spPr>
        <p:txBody>
          <a:bodyPr vert="horz" wrap="square" lIns="53995" tIns="26997" rIns="53995" bIns="26997" numCol="1" anchor="ctr" anchorCtr="0" compatLnSpc="1">
            <a:prstTxWarp prst="textNoShape">
              <a:avLst/>
            </a:prstTxWarp>
            <a:spAutoFit/>
          </a:bodyPr>
          <a:lstStyle/>
          <a:p>
            <a:pPr algn="just" fontAlgn="base">
              <a:spcBef>
                <a:spcPct val="0"/>
              </a:spcBef>
              <a:spcAft>
                <a:spcPct val="0"/>
              </a:spcAft>
            </a:pPr>
            <a:endParaRPr lang="es-ES" sz="16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just" fontAlgn="base">
              <a:spcBef>
                <a:spcPct val="0"/>
              </a:spcBef>
              <a:spcAft>
                <a:spcPct val="0"/>
              </a:spcAft>
            </a:pPr>
            <a:r>
              <a:rPr lang="en-US" sz="16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Higher education institutions are called upon to contribute, through the integration of their processes, to the country's development agenda and to the sustainable development goals.</a:t>
            </a:r>
          </a:p>
          <a:p>
            <a:pPr algn="just" fontAlgn="base">
              <a:spcBef>
                <a:spcPct val="0"/>
              </a:spcBef>
              <a:spcAft>
                <a:spcPct val="0"/>
              </a:spcAft>
            </a:pPr>
            <a:endParaRPr lang="en-US" sz="16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just" fontAlgn="base">
              <a:spcBef>
                <a:spcPct val="0"/>
              </a:spcBef>
              <a:spcAft>
                <a:spcPct val="0"/>
              </a:spcAft>
            </a:pPr>
            <a:r>
              <a:rPr lang="en-US" sz="16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The improvement of the Science, Technology and Innovation System is a requirement of first order to fulfill the social mandate of the university and ensure its sustainability.</a:t>
            </a:r>
          </a:p>
          <a:p>
            <a:pPr algn="just" fontAlgn="base">
              <a:spcBef>
                <a:spcPct val="0"/>
              </a:spcBef>
              <a:spcAft>
                <a:spcPct val="0"/>
              </a:spcAft>
            </a:pPr>
            <a:endParaRPr lang="en-US" sz="16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just" fontAlgn="base">
              <a:spcBef>
                <a:spcPct val="0"/>
              </a:spcBef>
              <a:spcAft>
                <a:spcPct val="0"/>
              </a:spcAft>
            </a:pPr>
            <a:r>
              <a:rPr lang="en-US" sz="16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The University, in a phase of institutional maturity, has the potential to assume and overcome the challenges imposed by the humanistic, scientific, technological and innovative university model; integrated into society, and deeply committed to the sustainability of the world in which we live.</a:t>
            </a:r>
          </a:p>
          <a:p>
            <a:pPr algn="just" fontAlgn="base">
              <a:spcBef>
                <a:spcPct val="0"/>
              </a:spcBef>
              <a:spcAft>
                <a:spcPct val="0"/>
              </a:spcAft>
            </a:pPr>
            <a:endParaRPr lang="es-ES" sz="1600" b="1" spc="3"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fontAlgn="base">
              <a:spcBef>
                <a:spcPct val="0"/>
              </a:spcBef>
              <a:spcAft>
                <a:spcPct val="0"/>
              </a:spcAft>
            </a:pPr>
            <a:r>
              <a:rPr lang="en-US" sz="1600" b="1" spc="3" dirty="0">
                <a:latin typeface="Tahoma" panose="020B0604030504040204" pitchFamily="34" charset="0"/>
                <a:ea typeface="Tahoma" panose="020B0604030504040204" pitchFamily="34" charset="0"/>
                <a:cs typeface="Tahoma" panose="020B0604030504040204" pitchFamily="34" charset="0"/>
              </a:rPr>
              <a:t>Only creativity and innovation in the management of the university processes ensures the sustainability, relevance and advancement of higher education.</a:t>
            </a:r>
            <a:endParaRPr lang="es-ES"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96" name="Grupo 8"/>
          <p:cNvGrpSpPr/>
          <p:nvPr/>
        </p:nvGrpSpPr>
        <p:grpSpPr>
          <a:xfrm>
            <a:off x="135923" y="5806525"/>
            <a:ext cx="7018639" cy="533407"/>
            <a:chOff x="0" y="-2"/>
            <a:chExt cx="12192000" cy="1673673"/>
          </a:xfrm>
        </p:grpSpPr>
        <p:pic>
          <p:nvPicPr>
            <p:cNvPr id="2097194" name="6 Imagen" descr="banner4.jpg"/>
            <p:cNvPicPr>
              <a:picLocks noChangeAspect="1"/>
            </p:cNvPicPr>
            <p:nvPr/>
          </p:nvPicPr>
          <p:blipFill>
            <a:blip r:embed="rId3"/>
            <a:srcRect/>
            <a:stretch>
              <a:fillRect/>
            </a:stretch>
          </p:blipFill>
          <p:spPr bwMode="auto">
            <a:xfrm>
              <a:off x="0" y="-1"/>
              <a:ext cx="12192000" cy="1593273"/>
            </a:xfrm>
            <a:prstGeom prst="rect">
              <a:avLst/>
            </a:prstGeom>
            <a:noFill/>
            <a:ln>
              <a:noFill/>
            </a:ln>
          </p:spPr>
        </p:pic>
        <p:pic>
          <p:nvPicPr>
            <p:cNvPr id="2097195" name="Imagen 10"/>
            <p:cNvPicPr>
              <a:picLocks noChangeAspect="1"/>
            </p:cNvPicPr>
            <p:nvPr/>
          </p:nvPicPr>
          <p:blipFill>
            <a:blip r:embed="rId4" cstate="print"/>
            <a:stretch>
              <a:fillRect/>
            </a:stretch>
          </p:blipFill>
          <p:spPr>
            <a:xfrm>
              <a:off x="0" y="0"/>
              <a:ext cx="2720464" cy="1673671"/>
            </a:xfrm>
            <a:prstGeom prst="rect">
              <a:avLst/>
            </a:prstGeom>
          </p:spPr>
        </p:pic>
        <p:pic>
          <p:nvPicPr>
            <p:cNvPr id="2097196" name="Imagen 11"/>
            <p:cNvPicPr>
              <a:picLocks noChangeAspect="1"/>
            </p:cNvPicPr>
            <p:nvPr/>
          </p:nvPicPr>
          <p:blipFill>
            <a:blip r:embed="rId5" cstate="print"/>
            <a:stretch>
              <a:fillRect/>
            </a:stretch>
          </p:blipFill>
          <p:spPr>
            <a:xfrm>
              <a:off x="2720464" y="-2"/>
              <a:ext cx="3151600" cy="1673673"/>
            </a:xfrm>
            <a:prstGeom prst="rect">
              <a:avLst/>
            </a:prstGeom>
          </p:spPr>
        </p:pic>
        <p:pic>
          <p:nvPicPr>
            <p:cNvPr id="2097197" name="Imagen 12"/>
            <p:cNvPicPr>
              <a:picLocks noChangeAspect="1"/>
            </p:cNvPicPr>
            <p:nvPr/>
          </p:nvPicPr>
          <p:blipFill>
            <a:blip r:embed="rId6" cstate="print"/>
            <a:stretch>
              <a:fillRect/>
            </a:stretch>
          </p:blipFill>
          <p:spPr>
            <a:xfrm>
              <a:off x="5872065" y="13796"/>
              <a:ext cx="2990582" cy="1620752"/>
            </a:xfrm>
            <a:prstGeom prst="rect">
              <a:avLst/>
            </a:prstGeom>
          </p:spPr>
        </p:pic>
        <p:pic>
          <p:nvPicPr>
            <p:cNvPr id="2097198" name="Imagen 13"/>
            <p:cNvPicPr>
              <a:picLocks noChangeAspect="1"/>
            </p:cNvPicPr>
            <p:nvPr/>
          </p:nvPicPr>
          <p:blipFill>
            <a:blip r:embed="rId7" cstate="print"/>
            <a:stretch>
              <a:fillRect/>
            </a:stretch>
          </p:blipFill>
          <p:spPr>
            <a:xfrm>
              <a:off x="8862647" y="0"/>
              <a:ext cx="3329353" cy="1673671"/>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Rectángulo 13"/>
          <p:cNvSpPr/>
          <p:nvPr/>
        </p:nvSpPr>
        <p:spPr>
          <a:xfrm>
            <a:off x="85304" y="600815"/>
            <a:ext cx="7028704" cy="5303596"/>
          </a:xfrm>
          <a:prstGeom prst="rect">
            <a:avLst/>
          </a:prstGeom>
          <a:noFill/>
          <a:ln w="1270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sz="1063"/>
          </a:p>
        </p:txBody>
      </p:sp>
      <p:sp>
        <p:nvSpPr>
          <p:cNvPr id="1048723" name="TextBox 2"/>
          <p:cNvSpPr txBox="1"/>
          <p:nvPr/>
        </p:nvSpPr>
        <p:spPr>
          <a:xfrm>
            <a:off x="2426371" y="318238"/>
            <a:ext cx="3843800" cy="369332"/>
          </a:xfrm>
          <a:prstGeom prst="rect">
            <a:avLst/>
          </a:prstGeom>
          <a:solidFill>
            <a:srgbClr val="002060"/>
          </a:solidFill>
        </p:spPr>
        <p:txBody>
          <a:bodyPr wrap="square">
            <a:spAutoFit/>
          </a:bodyPr>
          <a:lstStyle/>
          <a:p>
            <a:pPr algn="ctr"/>
            <a:r>
              <a:rPr lang="es-ES" altLang="es-EC" b="1" dirty="0">
                <a:solidFill>
                  <a:schemeClr val="bg1"/>
                </a:solidFill>
                <a:latin typeface="Bookman Old Style" panose="02050604050505020204" pitchFamily="18" charset="0"/>
              </a:rPr>
              <a:t>MAIN CHALLENGES</a:t>
            </a:r>
          </a:p>
        </p:txBody>
      </p:sp>
      <p:pic>
        <p:nvPicPr>
          <p:cNvPr id="2097199" name="Imagen 5"/>
          <p:cNvPicPr>
            <a:picLocks noChangeAspect="1"/>
          </p:cNvPicPr>
          <p:nvPr/>
        </p:nvPicPr>
        <p:blipFill>
          <a:blip r:embed="rId2"/>
          <a:stretch>
            <a:fillRect/>
          </a:stretch>
        </p:blipFill>
        <p:spPr>
          <a:xfrm>
            <a:off x="-107451" y="-15301"/>
            <a:ext cx="2341067" cy="1036410"/>
          </a:xfrm>
          <a:prstGeom prst="rect">
            <a:avLst/>
          </a:prstGeom>
        </p:spPr>
      </p:pic>
      <p:sp>
        <p:nvSpPr>
          <p:cNvPr id="1048724" name="CuadroTexto 1"/>
          <p:cNvSpPr txBox="1"/>
          <p:nvPr/>
        </p:nvSpPr>
        <p:spPr>
          <a:xfrm>
            <a:off x="274150" y="1021109"/>
            <a:ext cx="1367682" cy="369332"/>
          </a:xfrm>
          <a:prstGeom prst="rect">
            <a:avLst/>
          </a:prstGeom>
          <a:solidFill>
            <a:srgbClr val="002060"/>
          </a:solidFill>
        </p:spPr>
        <p:txBody>
          <a:bodyPr wrap="none" rtlCol="0">
            <a:spAutoFit/>
          </a:bodyPr>
          <a:lstStyle/>
          <a:p>
            <a:r>
              <a:rPr lang="es-ES" b="1" dirty="0" err="1">
                <a:solidFill>
                  <a:srgbClr val="F8F8F8"/>
                </a:solidFill>
                <a:latin typeface="Bookman Old Style" panose="02050604050505020204" pitchFamily="18" charset="0"/>
              </a:rPr>
              <a:t>Continue</a:t>
            </a:r>
            <a:r>
              <a:rPr lang="es-ES" b="1" dirty="0">
                <a:solidFill>
                  <a:srgbClr val="F8F8F8"/>
                </a:solidFill>
                <a:latin typeface="Bookman Old Style" panose="02050604050505020204" pitchFamily="18" charset="0"/>
              </a:rPr>
              <a:t>:</a:t>
            </a:r>
          </a:p>
        </p:txBody>
      </p:sp>
      <p:sp>
        <p:nvSpPr>
          <p:cNvPr id="1048725" name="CuadroTexto 3"/>
          <p:cNvSpPr txBox="1"/>
          <p:nvPr/>
        </p:nvSpPr>
        <p:spPr>
          <a:xfrm>
            <a:off x="179727" y="1715977"/>
            <a:ext cx="6839858" cy="646331"/>
          </a:xfrm>
          <a:prstGeom prst="rect">
            <a:avLst/>
          </a:prstGeom>
          <a:noFill/>
        </p:spPr>
        <p:txBody>
          <a:bodyPr wrap="square" rtlCol="0">
            <a:spAutoFit/>
          </a:bodyPr>
          <a:lstStyle/>
          <a:p>
            <a:pPr marL="285750" indent="-285750">
              <a:buFont typeface="Wingdings" panose="05000000000000000000" pitchFamily="2" charset="2"/>
              <a:buChar char="v"/>
            </a:pPr>
            <a:r>
              <a:rPr lang="en-US" b="1" dirty="0">
                <a:latin typeface="Bookman Old Style" panose="02050604050505020204" pitchFamily="18" charset="0"/>
              </a:rPr>
              <a:t>Strengthening connections with society and the economy</a:t>
            </a:r>
            <a:r>
              <a:rPr lang="en-US" b="1" dirty="0" smtClean="0">
                <a:latin typeface="Bookman Old Style" panose="02050604050505020204" pitchFamily="18" charset="0"/>
              </a:rPr>
              <a:t>.</a:t>
            </a:r>
            <a:endParaRPr lang="es-ES" b="1" dirty="0">
              <a:latin typeface="Bookman Old Style" panose="02050604050505020204" pitchFamily="18" charset="0"/>
            </a:endParaRPr>
          </a:p>
        </p:txBody>
      </p:sp>
      <p:sp>
        <p:nvSpPr>
          <p:cNvPr id="1048726" name="CuadroTexto 8"/>
          <p:cNvSpPr txBox="1"/>
          <p:nvPr/>
        </p:nvSpPr>
        <p:spPr>
          <a:xfrm>
            <a:off x="185196" y="2329283"/>
            <a:ext cx="6839858" cy="923330"/>
          </a:xfrm>
          <a:prstGeom prst="rect">
            <a:avLst/>
          </a:prstGeom>
          <a:noFill/>
        </p:spPr>
        <p:txBody>
          <a:bodyPr wrap="square" rtlCol="0">
            <a:spAutoFit/>
          </a:bodyPr>
          <a:lstStyle/>
          <a:p>
            <a:pPr marL="285750" indent="-285750">
              <a:buFont typeface="Wingdings" panose="05000000000000000000" pitchFamily="2" charset="2"/>
              <a:buChar char="v"/>
            </a:pPr>
            <a:r>
              <a:rPr lang="en-US" altLang="es-EC" b="1" dirty="0">
                <a:latin typeface="Bookman Old Style" panose="02050604050505020204" pitchFamily="18" charset="0"/>
              </a:rPr>
              <a:t>Further expanding access to higher education and </a:t>
            </a:r>
            <a:r>
              <a:rPr lang="en-US" altLang="es-EC" b="1" dirty="0" smtClean="0">
                <a:latin typeface="Bookman Old Style" panose="02050604050505020204" pitchFamily="18" charset="0"/>
              </a:rPr>
              <a:t>motivation and capacity building  </a:t>
            </a:r>
            <a:r>
              <a:rPr lang="en-US" altLang="es-EC" b="1" dirty="0">
                <a:latin typeface="Bookman Old Style" panose="02050604050505020204" pitchFamily="18" charset="0"/>
              </a:rPr>
              <a:t>for science and innovation. </a:t>
            </a:r>
          </a:p>
        </p:txBody>
      </p:sp>
      <p:sp>
        <p:nvSpPr>
          <p:cNvPr id="1048727" name="CuadroTexto 10"/>
          <p:cNvSpPr txBox="1"/>
          <p:nvPr/>
        </p:nvSpPr>
        <p:spPr>
          <a:xfrm>
            <a:off x="189626" y="3156594"/>
            <a:ext cx="6839858" cy="369332"/>
          </a:xfrm>
          <a:prstGeom prst="rect">
            <a:avLst/>
          </a:prstGeom>
          <a:noFill/>
        </p:spPr>
        <p:txBody>
          <a:bodyPr wrap="square" rtlCol="0">
            <a:spAutoFit/>
          </a:bodyPr>
          <a:lstStyle/>
          <a:p>
            <a:pPr marL="285750" indent="-285750">
              <a:buFont typeface="Wingdings" panose="05000000000000000000" pitchFamily="2" charset="2"/>
              <a:buChar char="v"/>
            </a:pPr>
            <a:r>
              <a:rPr lang="en-US" altLang="es-EC" b="1" dirty="0" smtClean="0">
                <a:latin typeface="Bookman Old Style" panose="02050604050505020204" pitchFamily="18" charset="0"/>
              </a:rPr>
              <a:t>Fostering interest </a:t>
            </a:r>
            <a:r>
              <a:rPr lang="en-US" altLang="es-EC" b="1" dirty="0">
                <a:latin typeface="Bookman Old Style" panose="02050604050505020204" pitchFamily="18" charset="0"/>
              </a:rPr>
              <a:t>in basic sciences.  </a:t>
            </a:r>
            <a:r>
              <a:rPr lang="en-US" altLang="es-EC" b="1" dirty="0" smtClean="0">
                <a:latin typeface="Bookman Old Style" panose="02050604050505020204" pitchFamily="18" charset="0"/>
              </a:rPr>
              <a:t> </a:t>
            </a:r>
            <a:r>
              <a:rPr lang="es-ES" altLang="es-EC" b="1" dirty="0" smtClean="0">
                <a:latin typeface="Bookman Old Style" panose="02050604050505020204" pitchFamily="18" charset="0"/>
              </a:rPr>
              <a:t>  </a:t>
            </a:r>
            <a:endParaRPr lang="es-ES" altLang="es-EC" b="1" dirty="0">
              <a:latin typeface="Bookman Old Style" panose="02050604050505020204" pitchFamily="18" charset="0"/>
            </a:endParaRPr>
          </a:p>
        </p:txBody>
      </p:sp>
      <p:sp>
        <p:nvSpPr>
          <p:cNvPr id="1048728" name="CuadroTexto 11"/>
          <p:cNvSpPr txBox="1"/>
          <p:nvPr/>
        </p:nvSpPr>
        <p:spPr>
          <a:xfrm>
            <a:off x="179727" y="3497638"/>
            <a:ext cx="6839858" cy="1277273"/>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v"/>
            </a:pPr>
            <a:r>
              <a:rPr lang="en-US" altLang="es-EC" b="1" dirty="0">
                <a:latin typeface="Bookman Old Style" panose="02050604050505020204" pitchFamily="18" charset="0"/>
              </a:rPr>
              <a:t>Promoting the sector of high technological intensity</a:t>
            </a:r>
            <a:r>
              <a:rPr lang="en-US" altLang="es-EC" b="1" dirty="0" smtClean="0">
                <a:latin typeface="Bookman Old Style" panose="02050604050505020204" pitchFamily="18" charset="0"/>
              </a:rPr>
              <a:t>.</a:t>
            </a:r>
          </a:p>
          <a:p>
            <a:pPr marL="285750" indent="-285750">
              <a:buFont typeface="Wingdings" panose="05000000000000000000" pitchFamily="2" charset="2"/>
              <a:buChar char="v"/>
            </a:pPr>
            <a:r>
              <a:rPr lang="en-US" altLang="es-EC" b="1" dirty="0" smtClean="0">
                <a:latin typeface="Bookman Old Style" panose="02050604050505020204" pitchFamily="18" charset="0"/>
              </a:rPr>
              <a:t>Providing </a:t>
            </a:r>
            <a:r>
              <a:rPr lang="en-US" altLang="es-EC" b="1" dirty="0">
                <a:latin typeface="Bookman Old Style" panose="02050604050505020204" pitchFamily="18" charset="0"/>
              </a:rPr>
              <a:t>new dynamic structures of science: start up, joint laboratories, accelerators, small and medium-sized </a:t>
            </a:r>
            <a:r>
              <a:rPr lang="en-US" altLang="es-EC" b="1" dirty="0" err="1">
                <a:latin typeface="Bookman Old Style" panose="02050604050505020204" pitchFamily="18" charset="0"/>
              </a:rPr>
              <a:t>enterprizes</a:t>
            </a:r>
            <a:r>
              <a:rPr lang="en-US" altLang="es-EC" b="1" dirty="0">
                <a:latin typeface="Bookman Old Style" panose="02050604050505020204" pitchFamily="18" charset="0"/>
              </a:rPr>
              <a:t>, among others. </a:t>
            </a:r>
            <a:r>
              <a:rPr lang="en-US" altLang="es-EC" b="1" dirty="0" smtClean="0">
                <a:latin typeface="Bookman Old Style" panose="02050604050505020204" pitchFamily="18" charset="0"/>
              </a:rPr>
              <a:t>  </a:t>
            </a:r>
            <a:endParaRPr lang="en-US" altLang="es-EC" b="1" dirty="0">
              <a:latin typeface="Bookman Old Style" panose="02050604050505020204" pitchFamily="18" charset="0"/>
            </a:endParaRPr>
          </a:p>
        </p:txBody>
      </p:sp>
      <p:sp>
        <p:nvSpPr>
          <p:cNvPr id="1048729" name="CuadroTexto 14"/>
          <p:cNvSpPr txBox="1"/>
          <p:nvPr/>
        </p:nvSpPr>
        <p:spPr>
          <a:xfrm>
            <a:off x="179727" y="4765746"/>
            <a:ext cx="6839858" cy="646331"/>
          </a:xfrm>
          <a:prstGeom prst="rect">
            <a:avLst/>
          </a:prstGeom>
          <a:noFill/>
        </p:spPr>
        <p:txBody>
          <a:bodyPr wrap="square" rtlCol="0">
            <a:spAutoFit/>
          </a:bodyPr>
          <a:lstStyle/>
          <a:p>
            <a:pPr marL="285750" indent="-285750">
              <a:buFont typeface="Wingdings" panose="05000000000000000000" pitchFamily="2" charset="2"/>
              <a:buChar char="v"/>
            </a:pPr>
            <a:r>
              <a:rPr lang="en-US" altLang="es-EC" b="1" dirty="0" smtClean="0">
                <a:latin typeface="Bookman Old Style" panose="02050604050505020204" pitchFamily="18" charset="0"/>
              </a:rPr>
              <a:t>Strengthening </a:t>
            </a:r>
            <a:r>
              <a:rPr lang="en-US" altLang="es-EC" b="1" dirty="0">
                <a:latin typeface="Bookman Old Style" panose="02050604050505020204" pitchFamily="18" charset="0"/>
              </a:rPr>
              <a:t>the connection of higher education with territorial development. </a:t>
            </a:r>
          </a:p>
        </p:txBody>
      </p:sp>
      <p:sp>
        <p:nvSpPr>
          <p:cNvPr id="1048730" name="CuadroTexto 15"/>
          <p:cNvSpPr txBox="1"/>
          <p:nvPr/>
        </p:nvSpPr>
        <p:spPr>
          <a:xfrm>
            <a:off x="179727" y="5441656"/>
            <a:ext cx="6839858" cy="369332"/>
          </a:xfrm>
          <a:prstGeom prst="rect">
            <a:avLst/>
          </a:prstGeom>
          <a:noFill/>
        </p:spPr>
        <p:txBody>
          <a:bodyPr wrap="square" rtlCol="0">
            <a:spAutoFit/>
          </a:bodyPr>
          <a:lstStyle/>
          <a:p>
            <a:pPr marL="285750" indent="-285750">
              <a:buFont typeface="Wingdings" panose="05000000000000000000" pitchFamily="2" charset="2"/>
              <a:buChar char="v"/>
            </a:pPr>
            <a:r>
              <a:rPr lang="es-ES" altLang="es-EC" b="1" dirty="0" err="1">
                <a:latin typeface="Bookman Old Style" panose="02050604050505020204" pitchFamily="18" charset="0"/>
              </a:rPr>
              <a:t>Strengthening</a:t>
            </a:r>
            <a:r>
              <a:rPr lang="es-ES" altLang="es-EC" b="1" dirty="0">
                <a:latin typeface="Bookman Old Style" panose="02050604050505020204" pitchFamily="18" charset="0"/>
              </a:rPr>
              <a:t> </a:t>
            </a:r>
            <a:r>
              <a:rPr lang="es-ES" altLang="es-EC" b="1" dirty="0" err="1">
                <a:latin typeface="Bookman Old Style" panose="02050604050505020204" pitchFamily="18" charset="0"/>
              </a:rPr>
              <a:t>internationalization</a:t>
            </a:r>
            <a:r>
              <a:rPr lang="es-ES" altLang="es-EC" b="1" dirty="0">
                <a:latin typeface="Bookman Old Style" panose="020506040505050202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Diagrama 6"/>
          <p:cNvGraphicFramePr>
            <a:graphicFrameLocks/>
          </p:cNvGraphicFramePr>
          <p:nvPr/>
        </p:nvGraphicFramePr>
        <p:xfrm>
          <a:off x="0" y="803009"/>
          <a:ext cx="7360083" cy="5518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8593" name="Elipse 12"/>
          <p:cNvSpPr/>
          <p:nvPr/>
        </p:nvSpPr>
        <p:spPr>
          <a:xfrm>
            <a:off x="1048435" y="1709354"/>
            <a:ext cx="907101" cy="9071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17" dirty="0"/>
          </a:p>
        </p:txBody>
      </p:sp>
      <p:pic>
        <p:nvPicPr>
          <p:cNvPr id="2097156" name="Imagen 14"/>
          <p:cNvPicPr>
            <a:picLocks noChangeAspect="1"/>
          </p:cNvPicPr>
          <p:nvPr/>
        </p:nvPicPr>
        <p:blipFill>
          <a:blip r:embed="rId7" cstate="print"/>
          <a:stretch>
            <a:fillRect/>
          </a:stretch>
        </p:blipFill>
        <p:spPr>
          <a:xfrm>
            <a:off x="241313" y="1832445"/>
            <a:ext cx="1714223" cy="1162222"/>
          </a:xfrm>
          <a:prstGeom prst="rect">
            <a:avLst/>
          </a:prstGeom>
        </p:spPr>
      </p:pic>
      <p:sp>
        <p:nvSpPr>
          <p:cNvPr id="1048594" name="1 Elipse"/>
          <p:cNvSpPr/>
          <p:nvPr/>
        </p:nvSpPr>
        <p:spPr>
          <a:xfrm>
            <a:off x="651578" y="3240087"/>
            <a:ext cx="1247264" cy="1530733"/>
          </a:xfrm>
          <a:prstGeom prst="ellipse">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VE" sz="1417"/>
          </a:p>
        </p:txBody>
      </p:sp>
      <p:pic>
        <p:nvPicPr>
          <p:cNvPr id="2097157" name="Picture 6"/>
          <p:cNvPicPr>
            <a:picLocks noChangeAspect="1" noChangeArrowheads="1"/>
          </p:cNvPicPr>
          <p:nvPr/>
        </p:nvPicPr>
        <p:blipFill>
          <a:blip r:embed="rId8" cstate="print"/>
          <a:srcRect/>
          <a:stretch>
            <a:fillRect/>
          </a:stretch>
        </p:blipFill>
        <p:spPr bwMode="auto">
          <a:xfrm>
            <a:off x="123568" y="3297540"/>
            <a:ext cx="2187146" cy="1237390"/>
          </a:xfrm>
          <a:prstGeom prst="rect">
            <a:avLst/>
          </a:prstGeom>
          <a:noFill/>
          <a:ln>
            <a:noFill/>
          </a:ln>
          <a:effectLst/>
        </p:spPr>
      </p:pic>
      <p:pic>
        <p:nvPicPr>
          <p:cNvPr id="2097158" name="Picture 5">
            <a:hlinkClick r:id="rId9" action="ppaction://hlinkpres?slideindex=1&amp;slidetitle="/>
          </p:cNvPr>
          <p:cNvPicPr>
            <a:picLocks noChangeAspect="1" noChangeArrowheads="1"/>
          </p:cNvPicPr>
          <p:nvPr/>
        </p:nvPicPr>
        <p:blipFill>
          <a:blip r:embed="rId10" cstate="print"/>
          <a:srcRect/>
          <a:stretch>
            <a:fillRect/>
          </a:stretch>
        </p:blipFill>
        <p:spPr bwMode="auto">
          <a:xfrm>
            <a:off x="5062904" y="5017359"/>
            <a:ext cx="1530241" cy="1127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48595" name="Rectángulo 2"/>
          <p:cNvSpPr/>
          <p:nvPr/>
        </p:nvSpPr>
        <p:spPr>
          <a:xfrm>
            <a:off x="318602" y="5195103"/>
            <a:ext cx="2366766" cy="715663"/>
          </a:xfrm>
          <a:prstGeom prst="rect">
            <a:avLst/>
          </a:prstGeom>
        </p:spPr>
        <p:txBody>
          <a:bodyPr wrap="square">
            <a:spAutoFit/>
          </a:bodyPr>
          <a:lstStyle/>
          <a:p>
            <a:pPr algn="ctr" defTabSz="699910">
              <a:lnSpc>
                <a:spcPct val="90000"/>
              </a:lnSpc>
              <a:spcBef>
                <a:spcPct val="0"/>
              </a:spcBef>
              <a:spcAft>
                <a:spcPct val="35000"/>
              </a:spcAft>
            </a:pPr>
            <a:r>
              <a:rPr lang="en-US" sz="1417"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Sustainable Development Goals (SDGs)</a:t>
            </a:r>
          </a:p>
          <a:p>
            <a:pPr algn="ctr" defTabSz="699910">
              <a:lnSpc>
                <a:spcPct val="90000"/>
              </a:lnSpc>
              <a:spcBef>
                <a:spcPct val="0"/>
              </a:spcBef>
              <a:spcAft>
                <a:spcPct val="35000"/>
              </a:spcAft>
            </a:pPr>
            <a:r>
              <a:rPr lang="en-US" sz="1417"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2015-2030</a:t>
            </a:r>
          </a:p>
        </p:txBody>
      </p:sp>
      <p:sp>
        <p:nvSpPr>
          <p:cNvPr id="1048596" name="CuadroTexto 3"/>
          <p:cNvSpPr txBox="1"/>
          <p:nvPr/>
        </p:nvSpPr>
        <p:spPr>
          <a:xfrm>
            <a:off x="3126869" y="255741"/>
            <a:ext cx="2289344" cy="358141"/>
          </a:xfrm>
          <a:prstGeom prst="rect">
            <a:avLst/>
          </a:prstGeom>
          <a:solidFill>
            <a:srgbClr val="002060"/>
          </a:solidFill>
        </p:spPr>
        <p:txBody>
          <a:bodyPr wrap="none" rtlCol="0">
            <a:spAutoFit/>
          </a:bodyPr>
          <a:lstStyle/>
          <a:p>
            <a:r>
              <a:rPr lang="es-ES_tradnl" b="1" dirty="0">
                <a:solidFill>
                  <a:schemeClr val="bg1"/>
                </a:solidFill>
                <a:latin typeface="Bookman Old Style" panose="02050604050505020204" pitchFamily="18" charset="0"/>
              </a:rPr>
              <a:t>HIGHER EDUCATION</a:t>
            </a:r>
          </a:p>
        </p:txBody>
      </p:sp>
      <p:sp>
        <p:nvSpPr>
          <p:cNvPr id="1048597" name="Shape 119"/>
          <p:cNvSpPr/>
          <p:nvPr/>
        </p:nvSpPr>
        <p:spPr>
          <a:xfrm>
            <a:off x="325360" y="1009936"/>
            <a:ext cx="6404129" cy="369332"/>
          </a:xfrm>
          <a:prstGeom prst="rect">
            <a:avLst/>
          </a:prstGeom>
          <a:solidFill>
            <a:srgbClr val="002060"/>
          </a:solidFill>
          <a:ln w="12700">
            <a:miter lim="400000"/>
          </a:ln>
          <a:effectLst>
            <a:outerShdw blurRad="38100" dist="23000" dir="5400000" rotWithShape="0">
              <a:srgbClr val="000000">
                <a:alpha val="35000"/>
              </a:srgbClr>
            </a:outerShdw>
          </a:effectLst>
        </p:spPr>
        <p:txBody>
          <a:bodyPr wrap="square" lIns="0" tIns="0" rIns="0" bIns="0">
            <a:spAutoFit/>
          </a:bodyPr>
          <a:lstStyle/>
          <a:p>
            <a:pPr lvl="0" algn="ctr"/>
            <a:r>
              <a:rPr lang="es-CU" sz="2400" b="1" dirty="0">
                <a:solidFill>
                  <a:srgbClr val="FFFFFF"/>
                </a:solidFill>
                <a:latin typeface="Bookman Old Style" panose="02050604050505020204" pitchFamily="18" charset="0"/>
                <a:ea typeface="Tahoma" panose="020B0604030504040204" pitchFamily="34" charset="0"/>
                <a:cs typeface="Tahoma" panose="020B0604030504040204" pitchFamily="34" charset="0"/>
                <a:sym typeface="Calibri"/>
              </a:rPr>
              <a:t>A human and universal right</a:t>
            </a:r>
            <a:endParaRPr sz="2400" b="1" dirty="0">
              <a:solidFill>
                <a:srgbClr val="FFFFFF"/>
              </a:solidFill>
              <a:latin typeface="Bookman Old Style" panose="02050604050505020204" pitchFamily="18" charset="0"/>
              <a:ea typeface="Tahoma" panose="020B0604030504040204" pitchFamily="34" charset="0"/>
              <a:cs typeface="Tahoma" panose="020B0604030504040204" pitchFamily="34" charset="0"/>
              <a:sym typeface="Calibri"/>
            </a:endParaRPr>
          </a:p>
        </p:txBody>
      </p:sp>
      <p:pic>
        <p:nvPicPr>
          <p:cNvPr id="2097159" name="Imagen 4"/>
          <p:cNvPicPr>
            <a:picLocks noChangeAspect="1"/>
          </p:cNvPicPr>
          <p:nvPr/>
        </p:nvPicPr>
        <p:blipFill>
          <a:blip r:embed="rId11"/>
          <a:stretch>
            <a:fillRect/>
          </a:stretch>
        </p:blipFill>
        <p:spPr>
          <a:xfrm>
            <a:off x="318602" y="-75161"/>
            <a:ext cx="2033790" cy="9003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0" name="Imagen 3"/>
          <p:cNvPicPr>
            <a:picLocks noChangeAspect="1"/>
          </p:cNvPicPr>
          <p:nvPr/>
        </p:nvPicPr>
        <p:blipFill rotWithShape="1">
          <a:blip r:embed="rId2"/>
          <a:srcRect l="32441" t="31065" r="59326" b="56764"/>
          <a:stretch>
            <a:fillRect/>
          </a:stretch>
        </p:blipFill>
        <p:spPr>
          <a:xfrm>
            <a:off x="0" y="0"/>
            <a:ext cx="1658983" cy="1962454"/>
          </a:xfrm>
          <a:prstGeom prst="rect">
            <a:avLst/>
          </a:prstGeom>
        </p:spPr>
      </p:pic>
      <p:sp>
        <p:nvSpPr>
          <p:cNvPr id="1048731" name="Placa 7"/>
          <p:cNvSpPr/>
          <p:nvPr/>
        </p:nvSpPr>
        <p:spPr>
          <a:xfrm>
            <a:off x="156754" y="2233749"/>
            <a:ext cx="6718618" cy="3853542"/>
          </a:xfrm>
          <a:prstGeom prst="plaqu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latin typeface="Arial" panose="020B0604020202020204" pitchFamily="34" charset="0"/>
                <a:cs typeface="Arial" panose="020B0604020202020204" pitchFamily="34" charset="0"/>
              </a:rPr>
              <a:t>T</a:t>
            </a:r>
            <a:r>
              <a:rPr lang="en-US" b="1" dirty="0" smtClean="0">
                <a:solidFill>
                  <a:srgbClr val="FFC000"/>
                </a:solidFill>
                <a:latin typeface="Arial" panose="020B0604020202020204" pitchFamily="34" charset="0"/>
                <a:cs typeface="Arial" panose="020B0604020202020204" pitchFamily="34" charset="0"/>
              </a:rPr>
              <a:t>he </a:t>
            </a:r>
            <a:r>
              <a:rPr lang="en-US" b="1" dirty="0">
                <a:solidFill>
                  <a:srgbClr val="FFC000"/>
                </a:solidFill>
                <a:latin typeface="Arial" panose="020B0604020202020204" pitchFamily="34" charset="0"/>
                <a:cs typeface="Arial" panose="020B0604020202020204" pitchFamily="34" charset="0"/>
              </a:rPr>
              <a:t>Higher Education Institutions </a:t>
            </a:r>
            <a:r>
              <a:rPr lang="en-US" b="1" dirty="0" smtClean="0">
                <a:solidFill>
                  <a:srgbClr val="FFC000"/>
                </a:solidFill>
                <a:latin typeface="Arial" panose="020B0604020202020204" pitchFamily="34" charset="0"/>
                <a:cs typeface="Arial" panose="020B0604020202020204" pitchFamily="34" charset="0"/>
              </a:rPr>
              <a:t>are </a:t>
            </a:r>
            <a:r>
              <a:rPr lang="en-US" b="1" dirty="0">
                <a:solidFill>
                  <a:srgbClr val="FFC000"/>
                </a:solidFill>
                <a:latin typeface="Arial" panose="020B0604020202020204" pitchFamily="34" charset="0"/>
                <a:cs typeface="Arial" panose="020B0604020202020204" pitchFamily="34" charset="0"/>
              </a:rPr>
              <a:t>inviting you to participate, from February 5 to 9, in the XIV International Congress on Higher Education University 2024, at the International Conventions Center in Havana, Cuba in order to</a:t>
            </a:r>
            <a:r>
              <a:rPr lang="es-ES" dirty="0">
                <a:solidFill>
                  <a:srgbClr val="FFC000"/>
                </a:solidFill>
              </a:rPr>
              <a:t> </a:t>
            </a:r>
            <a:r>
              <a:rPr lang="en-US" b="1" dirty="0">
                <a:solidFill>
                  <a:srgbClr val="FFC000"/>
                </a:solidFill>
                <a:latin typeface="Arial" panose="020B0604020202020204" pitchFamily="34" charset="0"/>
                <a:cs typeface="Arial" panose="020B0604020202020204" pitchFamily="34" charset="0"/>
              </a:rPr>
              <a:t>continue a dialogue and a reflection on its role in </a:t>
            </a:r>
            <a:r>
              <a:rPr lang="en-US" b="1" dirty="0" smtClean="0">
                <a:solidFill>
                  <a:srgbClr val="FFC000"/>
                </a:solidFill>
                <a:latin typeface="Arial" panose="020B0604020202020204" pitchFamily="34" charset="0"/>
                <a:cs typeface="Arial" panose="020B0604020202020204" pitchFamily="34" charset="0"/>
              </a:rPr>
              <a:t>social and economic </a:t>
            </a:r>
            <a:r>
              <a:rPr lang="en-US" b="1" dirty="0">
                <a:solidFill>
                  <a:srgbClr val="FFC000"/>
                </a:solidFill>
                <a:latin typeface="Arial" panose="020B0604020202020204" pitchFamily="34" charset="0"/>
                <a:cs typeface="Arial" panose="020B0604020202020204" pitchFamily="34" charset="0"/>
              </a:rPr>
              <a:t>transformation, based on the principles of quality, sustainability and its relevance.  </a:t>
            </a:r>
            <a:endParaRPr lang="es-ES" dirty="0">
              <a:solidFill>
                <a:srgbClr val="FFC000"/>
              </a:solidFill>
            </a:endParaRPr>
          </a:p>
        </p:txBody>
      </p:sp>
      <p:sp>
        <p:nvSpPr>
          <p:cNvPr id="1048732" name="CuadroTexto 8"/>
          <p:cNvSpPr txBox="1"/>
          <p:nvPr/>
        </p:nvSpPr>
        <p:spPr>
          <a:xfrm>
            <a:off x="1658983" y="463200"/>
            <a:ext cx="5355771" cy="1569660"/>
          </a:xfrm>
          <a:prstGeom prst="rect">
            <a:avLst/>
          </a:prstGeom>
          <a:noFill/>
        </p:spPr>
        <p:txBody>
          <a:bodyPr wrap="square" rtlCol="0">
            <a:spAutoFit/>
          </a:bodyPr>
          <a:lstStyle/>
          <a:p>
            <a:pPr algn="just"/>
            <a:r>
              <a:rPr lang="es-ES" sz="1600" b="1" dirty="0" smtClean="0">
                <a:solidFill>
                  <a:srgbClr val="002060"/>
                </a:solidFill>
                <a:latin typeface="Bookman Old Style" panose="02050604050505020204" pitchFamily="18" charset="0"/>
              </a:rPr>
              <a:t>XIV </a:t>
            </a:r>
            <a:r>
              <a:rPr lang="es-ES" sz="1600" b="1" dirty="0">
                <a:solidFill>
                  <a:srgbClr val="002060"/>
                </a:solidFill>
                <a:latin typeface="Arial Black" pitchFamily="34" charset="0"/>
              </a:rPr>
              <a:t>International </a:t>
            </a:r>
            <a:r>
              <a:rPr lang="es-ES" sz="1600" b="1" dirty="0" err="1">
                <a:solidFill>
                  <a:srgbClr val="002060"/>
                </a:solidFill>
                <a:latin typeface="Arial Black" pitchFamily="34" charset="0"/>
              </a:rPr>
              <a:t>Congress</a:t>
            </a:r>
            <a:r>
              <a:rPr lang="es-ES" sz="1600" b="1" dirty="0">
                <a:solidFill>
                  <a:srgbClr val="002060"/>
                </a:solidFill>
                <a:latin typeface="Arial Black" pitchFamily="34" charset="0"/>
              </a:rPr>
              <a:t> </a:t>
            </a:r>
            <a:r>
              <a:rPr lang="es-ES" sz="1600" b="1" dirty="0" err="1">
                <a:solidFill>
                  <a:srgbClr val="002060"/>
                </a:solidFill>
                <a:latin typeface="Arial Black" pitchFamily="34" charset="0"/>
              </a:rPr>
              <a:t>on</a:t>
            </a:r>
            <a:r>
              <a:rPr lang="es-ES" sz="1600" b="1" dirty="0">
                <a:solidFill>
                  <a:srgbClr val="002060"/>
                </a:solidFill>
                <a:latin typeface="Arial Black" pitchFamily="34" charset="0"/>
              </a:rPr>
              <a:t> </a:t>
            </a:r>
            <a:r>
              <a:rPr lang="es-ES" sz="1600" b="1" dirty="0" err="1">
                <a:solidFill>
                  <a:srgbClr val="002060"/>
                </a:solidFill>
                <a:latin typeface="Arial Black" pitchFamily="34" charset="0"/>
              </a:rPr>
              <a:t>Higher</a:t>
            </a:r>
            <a:r>
              <a:rPr lang="es-ES" sz="1600" b="1" dirty="0">
                <a:solidFill>
                  <a:srgbClr val="002060"/>
                </a:solidFill>
                <a:latin typeface="Arial Black" pitchFamily="34" charset="0"/>
              </a:rPr>
              <a:t> </a:t>
            </a:r>
            <a:r>
              <a:rPr lang="es-ES" sz="1600" b="1" dirty="0" err="1" smtClean="0">
                <a:solidFill>
                  <a:srgbClr val="002060"/>
                </a:solidFill>
                <a:latin typeface="Arial Black" pitchFamily="34" charset="0"/>
              </a:rPr>
              <a:t>Education,Universidad</a:t>
            </a:r>
            <a:r>
              <a:rPr lang="es-ES" sz="1600" b="1" dirty="0" smtClean="0">
                <a:solidFill>
                  <a:srgbClr val="002060"/>
                </a:solidFill>
                <a:latin typeface="Arial Black" pitchFamily="34" charset="0"/>
              </a:rPr>
              <a:t> 2024</a:t>
            </a:r>
          </a:p>
          <a:p>
            <a:pPr algn="just"/>
            <a:endParaRPr lang="es-ES" sz="1600" b="1" dirty="0">
              <a:solidFill>
                <a:srgbClr val="002060"/>
              </a:solidFill>
              <a:latin typeface="Arial Black" pitchFamily="34" charset="0"/>
            </a:endParaRPr>
          </a:p>
          <a:p>
            <a:pPr algn="just"/>
            <a:r>
              <a:rPr lang="es-ES" sz="1600" b="1" dirty="0">
                <a:solidFill>
                  <a:srgbClr val="002060"/>
                </a:solidFill>
                <a:latin typeface="Arial Black" pitchFamily="34" charset="0"/>
              </a:rPr>
              <a:t>“</a:t>
            </a:r>
            <a:r>
              <a:rPr lang="es-ES" sz="1600" b="1" dirty="0" err="1">
                <a:solidFill>
                  <a:srgbClr val="002060"/>
                </a:solidFill>
                <a:latin typeface="Arial Black" pitchFamily="34" charset="0"/>
              </a:rPr>
              <a:t>Higher</a:t>
            </a:r>
            <a:r>
              <a:rPr lang="es-ES" sz="1600" b="1" dirty="0">
                <a:solidFill>
                  <a:srgbClr val="002060"/>
                </a:solidFill>
                <a:latin typeface="Arial Black" pitchFamily="34" charset="0"/>
              </a:rPr>
              <a:t> </a:t>
            </a:r>
            <a:r>
              <a:rPr lang="es-ES" sz="1600" b="1" dirty="0" err="1">
                <a:solidFill>
                  <a:srgbClr val="002060"/>
                </a:solidFill>
                <a:latin typeface="Arial Black" pitchFamily="34" charset="0"/>
              </a:rPr>
              <a:t>Education</a:t>
            </a:r>
            <a:r>
              <a:rPr lang="es-ES" sz="1600" b="1" dirty="0">
                <a:solidFill>
                  <a:srgbClr val="002060"/>
                </a:solidFill>
                <a:latin typeface="Arial Black" pitchFamily="34" charset="0"/>
              </a:rPr>
              <a:t> of </a:t>
            </a:r>
            <a:r>
              <a:rPr lang="es-ES" sz="1600" b="1" dirty="0" err="1">
                <a:solidFill>
                  <a:srgbClr val="002060"/>
                </a:solidFill>
                <a:latin typeface="Arial Black" pitchFamily="34" charset="0"/>
              </a:rPr>
              <a:t>the</a:t>
            </a:r>
            <a:r>
              <a:rPr lang="es-ES" sz="1600" b="1" dirty="0">
                <a:solidFill>
                  <a:srgbClr val="002060"/>
                </a:solidFill>
                <a:latin typeface="Arial Black" pitchFamily="34" charset="0"/>
              </a:rPr>
              <a:t> </a:t>
            </a:r>
            <a:r>
              <a:rPr lang="es-ES" sz="1600" b="1" dirty="0" err="1">
                <a:solidFill>
                  <a:srgbClr val="002060"/>
                </a:solidFill>
                <a:latin typeface="Arial Black" pitchFamily="34" charset="0"/>
              </a:rPr>
              <a:t>Future</a:t>
            </a:r>
            <a:r>
              <a:rPr lang="es-ES" sz="1600" b="1" dirty="0">
                <a:solidFill>
                  <a:srgbClr val="002060"/>
                </a:solidFill>
                <a:latin typeface="Arial Black" pitchFamily="34" charset="0"/>
              </a:rPr>
              <a:t>: social </a:t>
            </a:r>
            <a:r>
              <a:rPr lang="es-ES" sz="1600" b="1" dirty="0" err="1">
                <a:solidFill>
                  <a:srgbClr val="002060"/>
                </a:solidFill>
                <a:latin typeface="Arial Black" pitchFamily="34" charset="0"/>
              </a:rPr>
              <a:t>transformation</a:t>
            </a:r>
            <a:r>
              <a:rPr lang="es-ES" sz="1600" b="1" dirty="0">
                <a:solidFill>
                  <a:srgbClr val="002060"/>
                </a:solidFill>
                <a:latin typeface="Arial Black" pitchFamily="34" charset="0"/>
              </a:rPr>
              <a:t>, </a:t>
            </a:r>
            <a:r>
              <a:rPr lang="es-ES" sz="1600" b="1" dirty="0" err="1">
                <a:solidFill>
                  <a:srgbClr val="002060"/>
                </a:solidFill>
                <a:latin typeface="Arial Black" pitchFamily="34" charset="0"/>
              </a:rPr>
              <a:t>quality</a:t>
            </a:r>
            <a:r>
              <a:rPr lang="es-ES" sz="1600" b="1" dirty="0">
                <a:solidFill>
                  <a:srgbClr val="002060"/>
                </a:solidFill>
                <a:latin typeface="Arial Black" pitchFamily="34" charset="0"/>
              </a:rPr>
              <a:t>, </a:t>
            </a:r>
            <a:r>
              <a:rPr lang="es-ES" sz="1600" b="1" dirty="0" err="1">
                <a:solidFill>
                  <a:srgbClr val="002060"/>
                </a:solidFill>
                <a:latin typeface="Arial Black" pitchFamily="34" charset="0"/>
              </a:rPr>
              <a:t>relevance</a:t>
            </a:r>
            <a:r>
              <a:rPr lang="es-ES" sz="1600" b="1" dirty="0">
                <a:solidFill>
                  <a:srgbClr val="002060"/>
                </a:solidFill>
                <a:latin typeface="Arial Black" pitchFamily="34" charset="0"/>
              </a:rPr>
              <a:t> and </a:t>
            </a:r>
            <a:r>
              <a:rPr lang="es-ES" sz="1600" b="1" dirty="0" err="1">
                <a:solidFill>
                  <a:srgbClr val="002060"/>
                </a:solidFill>
                <a:latin typeface="Arial Black" pitchFamily="34" charset="0"/>
              </a:rPr>
              <a:t>sustainability</a:t>
            </a:r>
            <a:r>
              <a:rPr lang="es-ES" sz="1600" b="1" dirty="0">
                <a:solidFill>
                  <a:srgbClr val="002060"/>
                </a:solidFill>
                <a:latin typeface="Arial Black" pitchFamily="34"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1" name="Imagen 1"/>
          <p:cNvPicPr>
            <a:picLocks noChangeAspect="1"/>
          </p:cNvPicPr>
          <p:nvPr/>
        </p:nvPicPr>
        <p:blipFill rotWithShape="1">
          <a:blip r:embed="rId2"/>
          <a:srcRect l="-1" r="53914"/>
          <a:stretch>
            <a:fillRect/>
          </a:stretch>
        </p:blipFill>
        <p:spPr>
          <a:xfrm>
            <a:off x="0" y="1153261"/>
            <a:ext cx="3317966" cy="4237984"/>
          </a:xfrm>
          <a:prstGeom prst="rect">
            <a:avLst/>
          </a:prstGeom>
          <a:solidFill>
            <a:srgbClr val="002060"/>
          </a:solidFill>
        </p:spPr>
      </p:pic>
      <p:pic>
        <p:nvPicPr>
          <p:cNvPr id="2097202" name="Imagen 2"/>
          <p:cNvPicPr>
            <a:picLocks noChangeAspect="1"/>
          </p:cNvPicPr>
          <p:nvPr/>
        </p:nvPicPr>
        <p:blipFill>
          <a:blip r:embed="rId3"/>
          <a:stretch>
            <a:fillRect/>
          </a:stretch>
        </p:blipFill>
        <p:spPr>
          <a:xfrm>
            <a:off x="0" y="0"/>
            <a:ext cx="2341067" cy="1036410"/>
          </a:xfrm>
          <a:prstGeom prst="rect">
            <a:avLst/>
          </a:prstGeom>
        </p:spPr>
      </p:pic>
      <p:sp>
        <p:nvSpPr>
          <p:cNvPr id="1048733" name="CuadroTexto 1"/>
          <p:cNvSpPr txBox="1">
            <a:spLocks noChangeArrowheads="1"/>
          </p:cNvSpPr>
          <p:nvPr/>
        </p:nvSpPr>
        <p:spPr bwMode="auto">
          <a:xfrm>
            <a:off x="2440215" y="370402"/>
            <a:ext cx="4632868" cy="400110"/>
          </a:xfrm>
          <a:prstGeom prst="rect">
            <a:avLst/>
          </a:prstGeom>
          <a:solidFill>
            <a:srgbClr val="002060"/>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lang="es-ES" altLang="en-US" sz="2000" b="1" dirty="0">
                <a:solidFill>
                  <a:prstClr val="white"/>
                </a:solidFill>
                <a:latin typeface="Bookman Old Style" panose="02050604050505020204" pitchFamily="18" charset="0"/>
              </a:rPr>
              <a:t>CUBAN HIGHER EDUCATION</a:t>
            </a:r>
            <a:endParaRPr kumimoji="0" lang="en-US" altLang="en-US" sz="2000" b="1" i="0" u="none" strike="noStrike" kern="1200" cap="none" spc="0" normalizeH="0" baseline="0" noProof="0" dirty="0">
              <a:ln>
                <a:noFill/>
              </a:ln>
              <a:solidFill>
                <a:prstClr val="white"/>
              </a:solidFill>
              <a:effectLst/>
              <a:uLnTx/>
              <a:uFillTx/>
              <a:latin typeface="Bookman Old Style" panose="02050604050505020204" pitchFamily="18" charset="0"/>
            </a:endParaRPr>
          </a:p>
        </p:txBody>
      </p:sp>
      <p:sp>
        <p:nvSpPr>
          <p:cNvPr id="1048734" name="Rectángulo 4"/>
          <p:cNvSpPr/>
          <p:nvPr/>
        </p:nvSpPr>
        <p:spPr>
          <a:xfrm>
            <a:off x="3317966" y="1143928"/>
            <a:ext cx="3597275" cy="4247317"/>
          </a:xfrm>
          <a:prstGeom prst="rect">
            <a:avLst/>
          </a:prstGeom>
          <a:solidFill>
            <a:srgbClr val="002060"/>
          </a:solidFill>
        </p:spPr>
        <p:txBody>
          <a:bodyPr>
            <a:spAutoFit/>
          </a:bodyPr>
          <a:lstStyle/>
          <a:p>
            <a:pPr algn="ctr"/>
            <a:r>
              <a:rPr lang="en-US" b="1" dirty="0">
                <a:solidFill>
                  <a:schemeClr val="bg1"/>
                </a:solidFill>
                <a:latin typeface="Bookman Old Style" panose="02050604050505020204" pitchFamily="18" charset="0"/>
              </a:rPr>
              <a:t>Need for the harmonious integration of the economic, social, environmental and cultural vision of development and enhance ourselves as an innovative university, for greater interdisciplinary integration and university processes of training, research and extension, with a high relevance in function of the sustainable and inclusive development of our </a:t>
            </a:r>
            <a:r>
              <a:rPr lang="en-US" b="1" dirty="0" smtClean="0">
                <a:solidFill>
                  <a:schemeClr val="bg1"/>
                </a:solidFill>
                <a:latin typeface="Bookman Old Style" panose="02050604050505020204" pitchFamily="18" charset="0"/>
              </a:rPr>
              <a:t>countries</a:t>
            </a:r>
            <a:endParaRPr lang="es-ES" b="1" dirty="0">
              <a:solidFill>
                <a:schemeClr val="bg1"/>
              </a:solidFill>
              <a:latin typeface="Bookman Old Style" panose="02050604050505020204" pitchFamily="18" charset="0"/>
            </a:endParaRPr>
          </a:p>
        </p:txBody>
      </p:sp>
      <p:sp>
        <p:nvSpPr>
          <p:cNvPr id="1048735" name="Marcador de texto 7"/>
          <p:cNvSpPr txBox="1"/>
          <p:nvPr/>
        </p:nvSpPr>
        <p:spPr>
          <a:xfrm>
            <a:off x="97857" y="5719655"/>
            <a:ext cx="6817383" cy="341511"/>
          </a:xfrm>
          <a:prstGeom prst="rect">
            <a:avLst/>
          </a:prstGeom>
          <a:solidFill>
            <a:srgbClr val="002060"/>
          </a:solidFill>
        </p:spPr>
        <p:txBody>
          <a:bodyPr/>
          <a:lstStyle>
            <a:lvl1pPr marL="241781" indent="-241781" algn="l" rtl="0" eaLnBrk="0" fontAlgn="base" hangingPunct="0">
              <a:spcBef>
                <a:spcPct val="20000"/>
              </a:spcBef>
              <a:spcAft>
                <a:spcPct val="0"/>
              </a:spcAft>
              <a:buFont typeface="Arial" charset="0"/>
              <a:buChar char="•"/>
              <a:defRPr sz="2256" kern="1200">
                <a:solidFill>
                  <a:schemeClr val="tx1"/>
                </a:solidFill>
                <a:latin typeface="+mn-lt"/>
                <a:ea typeface="+mn-ea"/>
                <a:cs typeface="+mn-cs"/>
              </a:defRPr>
            </a:lvl1pPr>
            <a:lvl2pPr marL="523859" indent="-201484" algn="l" rtl="0" eaLnBrk="0" fontAlgn="base" hangingPunct="0">
              <a:spcBef>
                <a:spcPct val="20000"/>
              </a:spcBef>
              <a:spcAft>
                <a:spcPct val="0"/>
              </a:spcAft>
              <a:buFont typeface="Arial" charset="0"/>
              <a:buChar char="–"/>
              <a:defRPr sz="1974" kern="1200">
                <a:solidFill>
                  <a:schemeClr val="tx1"/>
                </a:solidFill>
                <a:latin typeface="+mn-lt"/>
                <a:ea typeface="+mn-ea"/>
                <a:cs typeface="+mn-cs"/>
              </a:defRPr>
            </a:lvl2pPr>
            <a:lvl3pPr marL="805936" indent="-161187" algn="l" rtl="0" eaLnBrk="0" fontAlgn="base" hangingPunct="0">
              <a:spcBef>
                <a:spcPct val="20000"/>
              </a:spcBef>
              <a:spcAft>
                <a:spcPct val="0"/>
              </a:spcAft>
              <a:buFont typeface="Arial" charset="0"/>
              <a:buChar char="•"/>
              <a:defRPr sz="1693" kern="1200">
                <a:solidFill>
                  <a:schemeClr val="tx1"/>
                </a:solidFill>
                <a:latin typeface="+mn-lt"/>
                <a:ea typeface="+mn-ea"/>
                <a:cs typeface="+mn-cs"/>
              </a:defRPr>
            </a:lvl3pPr>
            <a:lvl4pPr marL="1128310" indent="-161187" algn="l" rtl="0" eaLnBrk="0" fontAlgn="base" hangingPunct="0">
              <a:spcBef>
                <a:spcPct val="20000"/>
              </a:spcBef>
              <a:spcAft>
                <a:spcPct val="0"/>
              </a:spcAft>
              <a:buFont typeface="Arial" charset="0"/>
              <a:buChar char="–"/>
              <a:defRPr sz="1411" kern="1200">
                <a:solidFill>
                  <a:schemeClr val="tx1"/>
                </a:solidFill>
                <a:latin typeface="+mn-lt"/>
                <a:ea typeface="+mn-ea"/>
                <a:cs typeface="+mn-cs"/>
              </a:defRPr>
            </a:lvl4pPr>
            <a:lvl5pPr marL="1450685" indent="-161187" algn="l" rtl="0" eaLnBrk="0" fontAlgn="base" hangingPunct="0">
              <a:spcBef>
                <a:spcPct val="20000"/>
              </a:spcBef>
              <a:spcAft>
                <a:spcPct val="0"/>
              </a:spcAft>
              <a:buFont typeface="Arial" charset="0"/>
              <a:buChar char="»"/>
              <a:defRPr sz="1411" kern="1200">
                <a:solidFill>
                  <a:schemeClr val="tx1"/>
                </a:solidFill>
                <a:latin typeface="+mn-lt"/>
                <a:ea typeface="+mn-ea"/>
                <a:cs typeface="+mn-cs"/>
              </a:defRPr>
            </a:lvl5pPr>
            <a:lvl6pPr marL="1773060"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6pPr>
            <a:lvl7pPr marL="2095434"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7pPr>
            <a:lvl8pPr marL="2417808"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8pPr>
            <a:lvl9pPr marL="2740182" indent="-161187" algn="l" defTabSz="644749" rtl="0" eaLnBrk="1" latinLnBrk="0" hangingPunct="1">
              <a:spcBef>
                <a:spcPct val="20000"/>
              </a:spcBef>
              <a:buFont typeface="Arial" pitchFamily="34" charset="0"/>
              <a:buChar char="•"/>
              <a:defRPr sz="1411" kern="1200">
                <a:solidFill>
                  <a:schemeClr val="tx1"/>
                </a:solidFill>
                <a:latin typeface="+mn-lt"/>
                <a:ea typeface="+mn-ea"/>
                <a:cs typeface="+mn-cs"/>
              </a:defRPr>
            </a:lvl9pPr>
          </a:lstStyle>
          <a:p>
            <a:pPr marL="0" indent="0" algn="ctr">
              <a:buNone/>
            </a:pPr>
            <a:r>
              <a:rPr lang="es-CU" sz="1600" b="1" dirty="0" smtClean="0">
                <a:solidFill>
                  <a:schemeClr val="bg1"/>
                </a:solidFill>
                <a:latin typeface="Bookman Old Style" panose="02050604050505020204" pitchFamily="18" charset="0"/>
              </a:rPr>
              <a:t>Dr.C. José Ramón Saborido, Minister of Higher education</a:t>
            </a:r>
            <a:endParaRPr lang="en-US" sz="1600" b="1" dirty="0">
              <a:solidFill>
                <a:schemeClr val="bg1"/>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5" name="Grupo 2"/>
          <p:cNvGrpSpPr/>
          <p:nvPr/>
        </p:nvGrpSpPr>
        <p:grpSpPr bwMode="auto">
          <a:xfrm>
            <a:off x="729050" y="1698701"/>
            <a:ext cx="5823082" cy="4133688"/>
            <a:chOff x="3029800" y="1802409"/>
            <a:chExt cx="6678946" cy="4101866"/>
          </a:xfrm>
        </p:grpSpPr>
        <p:sp>
          <p:nvSpPr>
            <p:cNvPr id="1048603" name="AutoShape 5"/>
            <p:cNvSpPr>
              <a:spLocks noChangeArrowheads="1"/>
            </p:cNvSpPr>
            <p:nvPr/>
          </p:nvSpPr>
          <p:spPr bwMode="gray">
            <a:xfrm rot="5432887">
              <a:off x="7680387" y="1573461"/>
              <a:ext cx="1572255" cy="2127561"/>
            </a:xfrm>
            <a:prstGeom prst="hexagon">
              <a:avLst>
                <a:gd name="adj" fmla="val 26487"/>
                <a:gd name="vf" fmla="val 115470"/>
              </a:avLst>
            </a:prstGeom>
            <a:solidFill>
              <a:srgbClr val="00B0F0"/>
            </a:soli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hlink"/>
              </a:extrusionClr>
            </a:sp3d>
          </p:spPr>
          <p:txBody>
            <a:bodyPr rot="10800000" vert="eaVert" wrap="none" anchor="ctr">
              <a:flatTx/>
            </a:bodyPr>
            <a:lstStyle/>
            <a:p>
              <a:pPr algn="ctr"/>
              <a:r>
                <a:rPr lang="en-US" sz="1417" b="1" dirty="0">
                  <a:solidFill>
                    <a:srgbClr val="FFFFFF"/>
                  </a:solidFill>
                  <a:latin typeface="Museo Sans 500" panose="02000000000000000000" pitchFamily="50" charset="0"/>
                </a:rPr>
                <a:t>PROMOTE</a:t>
              </a:r>
            </a:p>
          </p:txBody>
        </p:sp>
        <p:sp>
          <p:nvSpPr>
            <p:cNvPr id="1048604" name="AutoShape 6"/>
            <p:cNvSpPr>
              <a:spLocks noChangeArrowheads="1"/>
            </p:cNvSpPr>
            <p:nvPr/>
          </p:nvSpPr>
          <p:spPr bwMode="gray">
            <a:xfrm rot="5432887">
              <a:off x="5493919" y="1533889"/>
              <a:ext cx="1572255" cy="2127561"/>
            </a:xfrm>
            <a:prstGeom prst="hexagon">
              <a:avLst>
                <a:gd name="adj" fmla="val 26487"/>
                <a:gd name="vf" fmla="val 115470"/>
              </a:avLst>
            </a:prstGeom>
            <a:solidFill>
              <a:srgbClr val="FFC000"/>
            </a:soli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2"/>
              </a:extrusionClr>
            </a:sp3d>
          </p:spPr>
          <p:txBody>
            <a:bodyPr rot="10800000" vert="eaVert" wrap="none" anchor="ctr">
              <a:flatTx/>
            </a:bodyPr>
            <a:lstStyle/>
            <a:p>
              <a:pPr algn="ctr"/>
              <a:r>
                <a:rPr lang="en-US" sz="1417" b="1" dirty="0">
                  <a:solidFill>
                    <a:srgbClr val="FFFFFF"/>
                  </a:solidFill>
                  <a:latin typeface="Museo Sans 500" panose="02000000000000000000" pitchFamily="50" charset="0"/>
                </a:rPr>
                <a:t>DEVELOP</a:t>
              </a:r>
            </a:p>
          </p:txBody>
        </p:sp>
        <p:sp>
          <p:nvSpPr>
            <p:cNvPr id="1048605" name="AutoShape 7"/>
            <p:cNvSpPr>
              <a:spLocks noChangeArrowheads="1"/>
            </p:cNvSpPr>
            <p:nvPr/>
          </p:nvSpPr>
          <p:spPr bwMode="gray">
            <a:xfrm rot="5432887">
              <a:off x="5717417" y="4014795"/>
              <a:ext cx="1572255" cy="2127561"/>
            </a:xfrm>
            <a:prstGeom prst="hexagon">
              <a:avLst>
                <a:gd name="adj" fmla="val 26487"/>
                <a:gd name="vf" fmla="val 115470"/>
              </a:avLst>
            </a:prstGeom>
            <a:solidFill>
              <a:schemeClr val="accent6">
                <a:lumMod val="75000"/>
              </a:schemeClr>
            </a:soli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2"/>
              </a:extrusionClr>
            </a:sp3d>
          </p:spPr>
          <p:txBody>
            <a:bodyPr rot="10800000" vert="eaVert" wrap="none" anchor="ctr">
              <a:flatTx/>
            </a:bodyPr>
            <a:lstStyle/>
            <a:p>
              <a:pPr algn="ctr"/>
              <a:r>
                <a:rPr lang="en-US" sz="1417" b="1" dirty="0">
                  <a:solidFill>
                    <a:srgbClr val="FFFFFF"/>
                  </a:solidFill>
                  <a:latin typeface="Museo Sans 500" panose="02000000000000000000" pitchFamily="50" charset="0"/>
                </a:rPr>
                <a:t>SCIENCE AND</a:t>
              </a:r>
            </a:p>
            <a:p>
              <a:pPr algn="ctr"/>
              <a:r>
                <a:rPr lang="en-US" sz="1417" b="1" dirty="0">
                  <a:solidFill>
                    <a:srgbClr val="FFFFFF"/>
                  </a:solidFill>
                  <a:latin typeface="Museo Sans 500" panose="02000000000000000000" pitchFamily="50" charset="0"/>
                </a:rPr>
                <a:t> INNOVATION</a:t>
              </a:r>
            </a:p>
          </p:txBody>
        </p:sp>
        <p:sp>
          <p:nvSpPr>
            <p:cNvPr id="1048606" name="AutoShape 8"/>
            <p:cNvSpPr>
              <a:spLocks noChangeArrowheads="1"/>
            </p:cNvSpPr>
            <p:nvPr/>
          </p:nvSpPr>
          <p:spPr bwMode="gray">
            <a:xfrm rot="5400000">
              <a:off x="4478384" y="2752179"/>
              <a:ext cx="1572078" cy="2133270"/>
            </a:xfrm>
            <a:prstGeom prst="hexagon">
              <a:avLst>
                <a:gd name="adj" fmla="val 26486"/>
                <a:gd name="vf" fmla="val 115470"/>
              </a:avLst>
            </a:prstGeom>
            <a:solidFill>
              <a:schemeClr val="accent2">
                <a:lumMod val="75000"/>
              </a:schemeClr>
            </a:solidFill>
            <a:ln w="9525">
              <a:miter lim="800000"/>
              <a:headEnd/>
              <a:tailEnd/>
            </a:ln>
            <a:effectLst/>
            <a:scene3d>
              <a:camera prst="legacyObliqueTopLeft">
                <a:rot lat="21299996" lon="20999996" rev="0"/>
              </a:camera>
              <a:lightRig rig="legacyFlat3" dir="t"/>
            </a:scene3d>
            <a:sp3d extrusionH="430200" prstMaterial="legacyMatte">
              <a:bevelT w="13500" h="13500" prst="angle"/>
              <a:bevelB w="13500" h="13500" prst="angle"/>
              <a:extrusionClr>
                <a:schemeClr val="folHlink"/>
              </a:extrusionClr>
              <a:contourClr>
                <a:schemeClr val="folHlink"/>
              </a:contourClr>
            </a:sp3d>
          </p:spPr>
          <p:txBody>
            <a:bodyPr rot="10800000" vert="eaVert" wrap="none" anchor="ctr">
              <a:flatTx/>
            </a:bodyPr>
            <a:lstStyle/>
            <a:p>
              <a:pPr algn="ctr"/>
              <a:r>
                <a:rPr lang="en-US" altLang="en-US" sz="1600" b="1" dirty="0">
                  <a:solidFill>
                    <a:srgbClr val="FFFFFF"/>
                  </a:solidFill>
                  <a:latin typeface="Museo Sans 500" pitchFamily="48" charset="0"/>
                </a:rPr>
                <a:t>UNIVERSITY</a:t>
              </a:r>
            </a:p>
          </p:txBody>
        </p:sp>
        <p:sp>
          <p:nvSpPr>
            <p:cNvPr id="1048607" name="AutoShape 9"/>
            <p:cNvSpPr>
              <a:spLocks noChangeArrowheads="1"/>
            </p:cNvSpPr>
            <p:nvPr/>
          </p:nvSpPr>
          <p:spPr bwMode="gray">
            <a:xfrm rot="5432887">
              <a:off x="3306586" y="1525623"/>
              <a:ext cx="1572255" cy="2125828"/>
            </a:xfrm>
            <a:prstGeom prst="hexagon">
              <a:avLst>
                <a:gd name="adj" fmla="val 26487"/>
                <a:gd name="vf" fmla="val 115470"/>
              </a:avLst>
            </a:prstGeom>
            <a:solidFill>
              <a:srgbClr val="00B0F0"/>
            </a:soli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hlink"/>
              </a:extrusionClr>
            </a:sp3d>
          </p:spPr>
          <p:txBody>
            <a:bodyPr rot="10800000" vert="eaVert" wrap="none" anchor="ctr">
              <a:flatTx/>
            </a:bodyPr>
            <a:lstStyle/>
            <a:p>
              <a:pPr algn="ctr"/>
              <a:r>
                <a:rPr lang="en-US" sz="1417" b="1" dirty="0">
                  <a:solidFill>
                    <a:srgbClr val="FFFFFF"/>
                  </a:solidFill>
                  <a:latin typeface="Museo Sans 500" panose="02000000000000000000" pitchFamily="50" charset="0"/>
                </a:rPr>
                <a:t>PRESERVE</a:t>
              </a:r>
            </a:p>
          </p:txBody>
        </p:sp>
        <p:sp>
          <p:nvSpPr>
            <p:cNvPr id="1048608" name="AutoShape 10"/>
            <p:cNvSpPr>
              <a:spLocks noChangeArrowheads="1"/>
            </p:cNvSpPr>
            <p:nvPr/>
          </p:nvSpPr>
          <p:spPr bwMode="gray">
            <a:xfrm rot="5432887">
              <a:off x="7859704" y="4055234"/>
              <a:ext cx="1572255" cy="2125828"/>
            </a:xfrm>
            <a:prstGeom prst="hexagon">
              <a:avLst>
                <a:gd name="adj" fmla="val 26487"/>
                <a:gd name="vf" fmla="val 115470"/>
              </a:avLst>
            </a:prstGeom>
            <a:solidFill>
              <a:schemeClr val="accent5"/>
            </a:soli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hlink"/>
              </a:extrusionClr>
            </a:sp3d>
          </p:spPr>
          <p:txBody>
            <a:bodyPr rot="10800000" vert="eaVert" wrap="none" anchor="ctr">
              <a:flatTx/>
            </a:bodyPr>
            <a:lstStyle/>
            <a:p>
              <a:pPr algn="ctr"/>
              <a:r>
                <a:rPr lang="en-US" sz="1417" b="1" dirty="0">
                  <a:solidFill>
                    <a:srgbClr val="FFFFFF"/>
                  </a:solidFill>
                  <a:latin typeface="Museo Sans 500" panose="02000000000000000000" pitchFamily="50" charset="0"/>
                </a:rPr>
                <a:t>EXTENSION</a:t>
              </a:r>
            </a:p>
          </p:txBody>
        </p:sp>
        <p:sp>
          <p:nvSpPr>
            <p:cNvPr id="1048609" name="AutoShape 11"/>
            <p:cNvSpPr>
              <a:spLocks noChangeArrowheads="1"/>
            </p:cNvSpPr>
            <p:nvPr/>
          </p:nvSpPr>
          <p:spPr bwMode="gray">
            <a:xfrm rot="5432887">
              <a:off x="3575996" y="3985876"/>
              <a:ext cx="1572256" cy="2127561"/>
            </a:xfrm>
            <a:prstGeom prst="hexagon">
              <a:avLst>
                <a:gd name="adj" fmla="val 26487"/>
                <a:gd name="vf" fmla="val 115470"/>
              </a:avLst>
            </a:prstGeom>
            <a:solidFill>
              <a:schemeClr val="accent6">
                <a:lumMod val="75000"/>
              </a:schemeClr>
            </a:solidFill>
            <a:ln w="9525" algn="ctr">
              <a:miter lim="800000"/>
              <a:headEnd/>
              <a:tailEnd/>
            </a:ln>
            <a:effectLst/>
            <a:scene3d>
              <a:camera prst="legacyObliqueTopLeft">
                <a:rot lat="21299999" lon="20999999" rev="0"/>
              </a:camera>
              <a:lightRig rig="legacyFlat3" dir="t"/>
            </a:scene3d>
            <a:sp3d extrusionH="430200" prstMaterial="legacyMatte">
              <a:bevelT w="13500" h="13500" prst="angle"/>
              <a:bevelB w="13500" h="13500" prst="angle"/>
              <a:extrusionClr>
                <a:schemeClr val="accent2"/>
              </a:extrusionClr>
            </a:sp3d>
          </p:spPr>
          <p:txBody>
            <a:bodyPr rot="10800000" vert="eaVert" wrap="none" anchor="ctr">
              <a:flatTx/>
            </a:bodyPr>
            <a:lstStyle/>
            <a:p>
              <a:pPr algn="ctr"/>
              <a:r>
                <a:rPr lang="en-US" sz="1417" b="1" dirty="0">
                  <a:solidFill>
                    <a:srgbClr val="FFFFFF"/>
                  </a:solidFill>
                  <a:latin typeface="Museo Sans 500" panose="02000000000000000000" pitchFamily="50" charset="0"/>
                </a:rPr>
                <a:t>FORMATION</a:t>
              </a:r>
            </a:p>
          </p:txBody>
        </p:sp>
        <p:sp>
          <p:nvSpPr>
            <p:cNvPr id="1048610" name="AutoShape 8"/>
            <p:cNvSpPr>
              <a:spLocks noChangeArrowheads="1"/>
            </p:cNvSpPr>
            <p:nvPr/>
          </p:nvSpPr>
          <p:spPr bwMode="gray">
            <a:xfrm rot="5400000">
              <a:off x="6656882" y="2791248"/>
              <a:ext cx="1572078" cy="2133270"/>
            </a:xfrm>
            <a:prstGeom prst="hexagon">
              <a:avLst>
                <a:gd name="adj" fmla="val 26486"/>
                <a:gd name="vf" fmla="val 115470"/>
              </a:avLst>
            </a:prstGeom>
            <a:solidFill>
              <a:schemeClr val="accent2">
                <a:lumMod val="75000"/>
              </a:schemeClr>
            </a:solidFill>
            <a:ln w="9525">
              <a:miter lim="800000"/>
              <a:headEnd/>
              <a:tailEnd/>
            </a:ln>
            <a:effectLst/>
            <a:scene3d>
              <a:camera prst="legacyObliqueTopLeft">
                <a:rot lat="21299996" lon="20999996" rev="0"/>
              </a:camera>
              <a:lightRig rig="legacyFlat3" dir="t"/>
            </a:scene3d>
            <a:sp3d extrusionH="430200" prstMaterial="legacyMatte">
              <a:bevelT w="13500" h="13500" prst="angle"/>
              <a:bevelB w="13500" h="13500" prst="angle"/>
              <a:extrusionClr>
                <a:schemeClr val="folHlink"/>
              </a:extrusionClr>
              <a:contourClr>
                <a:schemeClr val="folHlink"/>
              </a:contourClr>
            </a:sp3d>
          </p:spPr>
          <p:txBody>
            <a:bodyPr rot="10800000" vert="eaVert" wrap="none" anchor="ctr">
              <a:flatTx/>
            </a:bodyPr>
            <a:lstStyle/>
            <a:p>
              <a:pPr algn="ctr"/>
              <a:r>
                <a:rPr lang="en-US" altLang="en-US" sz="1600" b="1" dirty="0">
                  <a:solidFill>
                    <a:srgbClr val="FFFFFF"/>
                  </a:solidFill>
                  <a:latin typeface="Museo Sans 500" pitchFamily="48" charset="0"/>
                </a:rPr>
                <a:t>SOCIETY</a:t>
              </a:r>
            </a:p>
          </p:txBody>
        </p:sp>
      </p:grpSp>
      <p:sp>
        <p:nvSpPr>
          <p:cNvPr id="1048611" name="CuadroTexto 1"/>
          <p:cNvSpPr txBox="1">
            <a:spLocks noChangeArrowheads="1"/>
          </p:cNvSpPr>
          <p:nvPr/>
        </p:nvSpPr>
        <p:spPr bwMode="auto">
          <a:xfrm>
            <a:off x="2038866" y="388260"/>
            <a:ext cx="4632868" cy="400110"/>
          </a:xfrm>
          <a:prstGeom prst="rect">
            <a:avLst/>
          </a:prstGeom>
          <a:solidFill>
            <a:srgbClr val="002060"/>
          </a:solidFill>
          <a:ln>
            <a:noFill/>
          </a:ln>
        </p:spPr>
        <p:txBody>
          <a:bodyPr wrap="square">
            <a:spAutoFit/>
          </a:bodyPr>
          <a:lstStyle/>
          <a:p>
            <a:pPr algn="ctr"/>
            <a:r>
              <a:rPr lang="es-CU" altLang="en-US" sz="2000" b="1" dirty="0">
                <a:solidFill>
                  <a:schemeClr val="bg1"/>
                </a:solidFill>
                <a:latin typeface="Museo Sans 500" pitchFamily="48" charset="0"/>
              </a:rPr>
              <a:t>MISSION OF THE UNIVERSITIES</a:t>
            </a:r>
            <a:endParaRPr lang="en-US" altLang="en-US" sz="2000" b="1" dirty="0">
              <a:solidFill>
                <a:schemeClr val="bg1"/>
              </a:solidFill>
              <a:latin typeface="Museo Sans 500" pitchFamily="48" charset="0"/>
            </a:endParaRPr>
          </a:p>
        </p:txBody>
      </p:sp>
      <p:pic>
        <p:nvPicPr>
          <p:cNvPr id="2097160" name="Imagen 12"/>
          <p:cNvPicPr>
            <a:picLocks noChangeAspect="1"/>
          </p:cNvPicPr>
          <p:nvPr/>
        </p:nvPicPr>
        <p:blipFill>
          <a:blip r:embed="rId2"/>
          <a:stretch>
            <a:fillRect/>
          </a:stretch>
        </p:blipFill>
        <p:spPr>
          <a:xfrm>
            <a:off x="0" y="0"/>
            <a:ext cx="2219136" cy="1176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uadroTexto 1"/>
          <p:cNvSpPr txBox="1">
            <a:spLocks noChangeArrowheads="1"/>
          </p:cNvSpPr>
          <p:nvPr/>
        </p:nvSpPr>
        <p:spPr bwMode="auto">
          <a:xfrm>
            <a:off x="2038866" y="388260"/>
            <a:ext cx="4632868" cy="400110"/>
          </a:xfrm>
          <a:prstGeom prst="rect">
            <a:avLst/>
          </a:prstGeom>
          <a:solidFill>
            <a:srgbClr val="002060"/>
          </a:solidFill>
          <a:ln>
            <a:noFill/>
          </a:ln>
        </p:spPr>
        <p:txBody>
          <a:bodyPr wrap="square">
            <a:spAutoFit/>
          </a:bodyPr>
          <a:lstStyle/>
          <a:p>
            <a:pPr algn="ctr"/>
            <a:r>
              <a:rPr lang="es-ES" altLang="en-US" sz="2000" b="1" dirty="0">
                <a:solidFill>
                  <a:schemeClr val="bg1"/>
                </a:solidFill>
                <a:latin typeface="Bookman Old Style" panose="02050604050505020204" pitchFamily="18" charset="0"/>
              </a:rPr>
              <a:t>CUBAN HIGHER EDUCATION</a:t>
            </a:r>
            <a:endParaRPr lang="en-US" altLang="en-US" sz="2000" b="1" dirty="0">
              <a:solidFill>
                <a:schemeClr val="bg1"/>
              </a:solidFill>
              <a:latin typeface="Bookman Old Style" panose="02050604050505020204" pitchFamily="18" charset="0"/>
            </a:endParaRPr>
          </a:p>
        </p:txBody>
      </p:sp>
      <p:pic>
        <p:nvPicPr>
          <p:cNvPr id="2097161" name="Imagen 12"/>
          <p:cNvPicPr>
            <a:picLocks noChangeAspect="1"/>
          </p:cNvPicPr>
          <p:nvPr/>
        </p:nvPicPr>
        <p:blipFill>
          <a:blip r:embed="rId2"/>
          <a:stretch>
            <a:fillRect/>
          </a:stretch>
        </p:blipFill>
        <p:spPr>
          <a:xfrm>
            <a:off x="-180270" y="-96684"/>
            <a:ext cx="2219136" cy="1176630"/>
          </a:xfrm>
          <a:prstGeom prst="rect">
            <a:avLst/>
          </a:prstGeom>
        </p:spPr>
      </p:pic>
      <p:grpSp>
        <p:nvGrpSpPr>
          <p:cNvPr id="47" name="Grupo 8"/>
          <p:cNvGrpSpPr/>
          <p:nvPr/>
        </p:nvGrpSpPr>
        <p:grpSpPr>
          <a:xfrm>
            <a:off x="180971" y="1079946"/>
            <a:ext cx="3150057" cy="2299935"/>
            <a:chOff x="184196" y="1176629"/>
            <a:chExt cx="6904277" cy="3890327"/>
          </a:xfrm>
        </p:grpSpPr>
        <p:grpSp>
          <p:nvGrpSpPr>
            <p:cNvPr id="48" name="Grupo 3"/>
            <p:cNvGrpSpPr/>
            <p:nvPr/>
          </p:nvGrpSpPr>
          <p:grpSpPr>
            <a:xfrm>
              <a:off x="184196" y="1176629"/>
              <a:ext cx="6904277" cy="3561625"/>
              <a:chOff x="184196" y="1176629"/>
              <a:chExt cx="6904277" cy="3561625"/>
            </a:xfrm>
          </p:grpSpPr>
          <p:pic>
            <p:nvPicPr>
              <p:cNvPr id="2097162" name="Imagen 1"/>
              <p:cNvPicPr>
                <a:picLocks noChangeAspect="1"/>
              </p:cNvPicPr>
              <p:nvPr/>
            </p:nvPicPr>
            <p:blipFill>
              <a:blip r:embed="rId3"/>
              <a:stretch>
                <a:fillRect/>
              </a:stretch>
            </p:blipFill>
            <p:spPr>
              <a:xfrm>
                <a:off x="184196" y="1176629"/>
                <a:ext cx="6904277" cy="3561625"/>
              </a:xfrm>
              <a:prstGeom prst="rect">
                <a:avLst/>
              </a:prstGeom>
            </p:spPr>
          </p:pic>
          <p:sp>
            <p:nvSpPr>
              <p:cNvPr id="1048613" name="CuadroTexto 2"/>
              <p:cNvSpPr txBox="1"/>
              <p:nvPr/>
            </p:nvSpPr>
            <p:spPr>
              <a:xfrm>
                <a:off x="3054443" y="1495617"/>
                <a:ext cx="1157339" cy="605791"/>
              </a:xfrm>
              <a:prstGeom prst="rect">
                <a:avLst/>
              </a:prstGeom>
              <a:solidFill>
                <a:schemeClr val="bg1"/>
              </a:solidFill>
              <a:ln>
                <a:solidFill>
                  <a:schemeClr val="bg1"/>
                </a:solidFill>
              </a:ln>
            </p:spPr>
            <p:txBody>
              <a:bodyPr wrap="square" rtlCol="0">
                <a:spAutoFit/>
              </a:bodyPr>
              <a:lstStyle/>
              <a:p>
                <a:endParaRPr lang="es-ES" dirty="0"/>
              </a:p>
            </p:txBody>
          </p:sp>
        </p:grpSp>
        <p:sp>
          <p:nvSpPr>
            <p:cNvPr id="1048614" name="CuadroTexto 4"/>
            <p:cNvSpPr txBox="1"/>
            <p:nvPr/>
          </p:nvSpPr>
          <p:spPr>
            <a:xfrm>
              <a:off x="595745" y="4461164"/>
              <a:ext cx="3616037" cy="605792"/>
            </a:xfrm>
            <a:prstGeom prst="rect">
              <a:avLst/>
            </a:prstGeom>
            <a:solidFill>
              <a:schemeClr val="bg1"/>
            </a:solidFill>
            <a:ln>
              <a:solidFill>
                <a:srgbClr val="F8F8F8"/>
              </a:solidFill>
            </a:ln>
          </p:spPr>
          <p:txBody>
            <a:bodyPr wrap="square" rtlCol="0">
              <a:spAutoFit/>
            </a:bodyPr>
            <a:lstStyle/>
            <a:p>
              <a:endParaRPr lang="es-ES" dirty="0"/>
            </a:p>
          </p:txBody>
        </p:sp>
      </p:grpSp>
      <p:sp>
        <p:nvSpPr>
          <p:cNvPr id="1048615" name="Rectángulo 13"/>
          <p:cNvSpPr/>
          <p:nvPr/>
        </p:nvSpPr>
        <p:spPr>
          <a:xfrm>
            <a:off x="3213464" y="1312799"/>
            <a:ext cx="4314183" cy="1077218"/>
          </a:xfrm>
          <a:prstGeom prst="rect">
            <a:avLst/>
          </a:prstGeom>
        </p:spPr>
        <p:txBody>
          <a:bodyPr wrap="square">
            <a:spAutoFit/>
          </a:bodyPr>
          <a:lstStyle/>
          <a:p>
            <a:pPr marL="285750" indent="-285750">
              <a:buFont typeface="Wingdings" panose="05000000000000000000" pitchFamily="2" charset="2"/>
              <a:buChar char="Ø"/>
            </a:pPr>
            <a:r>
              <a:rPr lang="en-US" sz="1600" b="1" dirty="0">
                <a:latin typeface="Bookman Old Style" panose="02050604050505020204" pitchFamily="18" charset="0"/>
              </a:rPr>
              <a:t>There are 50 institutions of </a:t>
            </a:r>
          </a:p>
          <a:p>
            <a:pPr marL="285750" indent="-285750">
              <a:buFont typeface="Wingdings" panose="05000000000000000000" pitchFamily="2" charset="2"/>
              <a:buChar char="Ø"/>
            </a:pPr>
            <a:r>
              <a:rPr lang="en-US" sz="1600" b="1" dirty="0">
                <a:latin typeface="Bookman Old Style" panose="02050604050505020204" pitchFamily="18" charset="0"/>
              </a:rPr>
              <a:t>Higher Education: 25 are from </a:t>
            </a:r>
          </a:p>
          <a:p>
            <a:r>
              <a:rPr lang="en-US" sz="1600" b="1" dirty="0">
                <a:latin typeface="Bookman Old Style" panose="02050604050505020204" pitchFamily="18" charset="0"/>
              </a:rPr>
              <a:t>    MES.</a:t>
            </a:r>
          </a:p>
          <a:p>
            <a:pPr marL="285750" indent="-285750">
              <a:buFont typeface="Wingdings" panose="05000000000000000000" pitchFamily="2" charset="2"/>
              <a:buChar char="Ø"/>
            </a:pPr>
            <a:endParaRPr lang="es-ES" sz="1600" b="1" dirty="0">
              <a:latin typeface="Bookman Old Style" panose="02050604050505020204" pitchFamily="18" charset="0"/>
            </a:endParaRPr>
          </a:p>
        </p:txBody>
      </p:sp>
      <p:sp>
        <p:nvSpPr>
          <p:cNvPr id="1048616" name="CuadroTexto 6"/>
          <p:cNvSpPr txBox="1"/>
          <p:nvPr/>
        </p:nvSpPr>
        <p:spPr>
          <a:xfrm>
            <a:off x="1825701" y="1363874"/>
            <a:ext cx="1619794" cy="358140"/>
          </a:xfrm>
          <a:prstGeom prst="rect">
            <a:avLst/>
          </a:prstGeom>
          <a:solidFill>
            <a:schemeClr val="bg1"/>
          </a:solidFill>
        </p:spPr>
        <p:txBody>
          <a:bodyPr wrap="square" rtlCol="0">
            <a:spAutoFit/>
          </a:bodyPr>
          <a:lstStyle/>
          <a:p>
            <a:endParaRPr lang="es-ES" dirty="0"/>
          </a:p>
        </p:txBody>
      </p:sp>
      <p:sp>
        <p:nvSpPr>
          <p:cNvPr id="1048617" name="CuadroTexto 10"/>
          <p:cNvSpPr txBox="1"/>
          <p:nvPr/>
        </p:nvSpPr>
        <p:spPr>
          <a:xfrm>
            <a:off x="3265716" y="2143796"/>
            <a:ext cx="3683725" cy="1297941"/>
          </a:xfrm>
          <a:prstGeom prst="rect">
            <a:avLst/>
          </a:prstGeom>
          <a:noFill/>
        </p:spPr>
        <p:txBody>
          <a:bodyPr wrap="square" rtlCol="0">
            <a:spAutoFit/>
          </a:bodyPr>
          <a:lstStyle/>
          <a:p>
            <a:pPr marL="285750" indent="-285750">
              <a:buFont typeface="Wingdings" panose="05000000000000000000" pitchFamily="2" charset="2"/>
              <a:buChar char="Ø"/>
            </a:pPr>
            <a:r>
              <a:rPr lang="en-US" sz="1600" b="1" dirty="0">
                <a:latin typeface="Bookman Old Style" panose="02050604050505020204" pitchFamily="18" charset="0"/>
              </a:rPr>
              <a:t>There are 194,723 students in 112 majors and 58 senior technician programs. </a:t>
            </a:r>
          </a:p>
          <a:p>
            <a:pPr marL="285750" indent="-285750">
              <a:buFont typeface="Wingdings" panose="05000000000000000000" pitchFamily="2" charset="2"/>
              <a:buChar char="Ø"/>
            </a:pPr>
            <a:endParaRPr lang="en-US" sz="1600" b="1" dirty="0">
              <a:latin typeface="Bookman Old Style" panose="02050604050505020204" pitchFamily="18" charset="0"/>
            </a:endParaRPr>
          </a:p>
          <a:p>
            <a:pPr marL="285750" indent="-285750">
              <a:buFont typeface="Wingdings" panose="05000000000000000000" pitchFamily="2" charset="2"/>
              <a:buChar char="Ø"/>
            </a:pPr>
            <a:endParaRPr lang="es-ES" sz="1600" b="1" dirty="0">
              <a:latin typeface="Bookman Old Style" panose="02050604050505020204" pitchFamily="18" charset="0"/>
            </a:endParaRPr>
          </a:p>
        </p:txBody>
      </p:sp>
      <p:sp>
        <p:nvSpPr>
          <p:cNvPr id="1048618" name="Rectángulo 16"/>
          <p:cNvSpPr/>
          <p:nvPr/>
        </p:nvSpPr>
        <p:spPr>
          <a:xfrm>
            <a:off x="180971" y="3076274"/>
            <a:ext cx="6801718" cy="3046988"/>
          </a:xfrm>
          <a:prstGeom prst="rect">
            <a:avLst/>
          </a:prstGeom>
        </p:spPr>
        <p:txBody>
          <a:bodyPr wrap="square">
            <a:spAutoFit/>
          </a:bodyPr>
          <a:lstStyle/>
          <a:p>
            <a:pPr algn="ctr"/>
            <a:r>
              <a:rPr lang="en-US" sz="1600" b="1" dirty="0">
                <a:latin typeface="Bookman Old Style" panose="02050604050505020204" pitchFamily="18" charset="0"/>
              </a:rPr>
              <a:t>Enrolled: </a:t>
            </a:r>
          </a:p>
          <a:p>
            <a:pPr marL="285750" indent="-285750">
              <a:buFont typeface="Wingdings" panose="05000000000000000000" pitchFamily="2" charset="2"/>
              <a:buChar char="Ø"/>
            </a:pPr>
            <a:endParaRPr lang="en-US" sz="1600" b="1" dirty="0">
              <a:latin typeface="Bookman Old Style" panose="02050604050505020204" pitchFamily="18" charset="0"/>
            </a:endParaRPr>
          </a:p>
          <a:p>
            <a:pPr marL="285750" indent="-285750">
              <a:buFont typeface="Wingdings" panose="05000000000000000000" pitchFamily="2" charset="2"/>
              <a:buChar char="Ø"/>
            </a:pPr>
            <a:r>
              <a:rPr lang="en-US" sz="1600" b="1" dirty="0">
                <a:latin typeface="Bookman Old Style" panose="02050604050505020204" pitchFamily="18" charset="0"/>
              </a:rPr>
              <a:t>Daily Course: 126 681</a:t>
            </a:r>
          </a:p>
          <a:p>
            <a:pPr marL="285750" indent="-285750">
              <a:buFont typeface="Wingdings" panose="05000000000000000000" pitchFamily="2" charset="2"/>
              <a:buChar char="Ø"/>
            </a:pPr>
            <a:r>
              <a:rPr lang="en-US" sz="1600" b="1" dirty="0">
                <a:latin typeface="Bookman Old Style" panose="02050604050505020204" pitchFamily="18" charset="0"/>
              </a:rPr>
              <a:t>Course by Meetings: 131 816 </a:t>
            </a:r>
          </a:p>
          <a:p>
            <a:pPr marL="285750" indent="-285750">
              <a:buFont typeface="Wingdings" panose="05000000000000000000" pitchFamily="2" charset="2"/>
              <a:buChar char="Ø"/>
            </a:pPr>
            <a:r>
              <a:rPr lang="en-US" sz="1600" b="1" dirty="0">
                <a:latin typeface="Bookman Old Style" panose="02050604050505020204" pitchFamily="18" charset="0"/>
              </a:rPr>
              <a:t>Distance Course: 11 </a:t>
            </a:r>
            <a:r>
              <a:rPr lang="en-US" sz="1600" b="1" dirty="0" smtClean="0">
                <a:latin typeface="Bookman Old Style" panose="02050604050505020204" pitchFamily="18" charset="0"/>
              </a:rPr>
              <a:t>328</a:t>
            </a:r>
            <a:endParaRPr lang="en-US" sz="1600" b="1" dirty="0">
              <a:latin typeface="Bookman Old Style" panose="02050604050505020204" pitchFamily="18" charset="0"/>
            </a:endParaRPr>
          </a:p>
          <a:p>
            <a:pPr marL="285750" indent="-285750">
              <a:buFont typeface="Wingdings" panose="05000000000000000000" pitchFamily="2" charset="2"/>
              <a:buChar char="Ø"/>
            </a:pPr>
            <a:r>
              <a:rPr lang="en-US" sz="1600" b="1" dirty="0">
                <a:latin typeface="Bookman Old Style" panose="02050604050505020204" pitchFamily="18" charset="0"/>
              </a:rPr>
              <a:t>There are 17 800 full-time and part-time teachers and 7 388 researchers.</a:t>
            </a:r>
          </a:p>
          <a:p>
            <a:pPr marL="285750" indent="-285750">
              <a:buFont typeface="Wingdings" panose="05000000000000000000" pitchFamily="2" charset="2"/>
              <a:buChar char="Ø"/>
            </a:pPr>
            <a:r>
              <a:rPr lang="en-US" sz="1600" b="1" dirty="0">
                <a:latin typeface="Bookman Old Style" panose="02050604050505020204" pitchFamily="18" charset="0"/>
              </a:rPr>
              <a:t>Doctors in Sciences 4 298 </a:t>
            </a:r>
            <a:r>
              <a:rPr lang="en-US" sz="1600" b="1" dirty="0" smtClean="0">
                <a:latin typeface="Bookman Old Style" panose="02050604050505020204" pitchFamily="18" charset="0"/>
              </a:rPr>
              <a:t>and 12 417 Master of Science. 61.4</a:t>
            </a:r>
            <a:r>
              <a:rPr lang="en-US" sz="1600" b="1" dirty="0">
                <a:latin typeface="Bookman Old Style" panose="02050604050505020204" pitchFamily="18" charset="0"/>
              </a:rPr>
              <a:t>% of the staff has the higher teaching categories of full professors and associate teachers.</a:t>
            </a:r>
          </a:p>
          <a:p>
            <a:pPr marL="285750" indent="-285750">
              <a:buFont typeface="Wingdings" panose="05000000000000000000" pitchFamily="2" charset="2"/>
              <a:buChar char="Ø"/>
            </a:pPr>
            <a:r>
              <a:rPr lang="en-US" sz="1600" b="1" dirty="0">
                <a:latin typeface="Bookman Old Style" panose="02050604050505020204" pitchFamily="18" charset="0"/>
              </a:rPr>
              <a:t>About 35% are under the age of 35. </a:t>
            </a:r>
          </a:p>
          <a:p>
            <a:r>
              <a:rPr lang="en-US" sz="1600" b="1" dirty="0">
                <a:latin typeface="Bookman Old Style" panose="02050604050505020204" pitchFamily="18" charset="0"/>
              </a:rPr>
              <a:t> </a:t>
            </a:r>
            <a:endParaRPr lang="es-ES" sz="1600" b="1" dirty="0">
              <a:latin typeface="Bookman Old Style" panose="02050604050505020204" pitchFamily="18" charset="0"/>
            </a:endParaRPr>
          </a:p>
        </p:txBody>
      </p:sp>
      <p:sp>
        <p:nvSpPr>
          <p:cNvPr id="1048619" name="CuadroTexto 5"/>
          <p:cNvSpPr txBox="1"/>
          <p:nvPr/>
        </p:nvSpPr>
        <p:spPr>
          <a:xfrm>
            <a:off x="416190" y="973113"/>
            <a:ext cx="2235570" cy="369332"/>
          </a:xfrm>
          <a:prstGeom prst="rect">
            <a:avLst/>
          </a:prstGeom>
          <a:solidFill>
            <a:schemeClr val="bg1"/>
          </a:solidFill>
        </p:spPr>
        <p:txBody>
          <a:bodyPr wrap="square" rtlCol="0">
            <a:spAutoFit/>
          </a:bodyPr>
          <a:lstStyle/>
          <a:p>
            <a:endParaRPr lang="es-E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8620" name="CuadroTexto 1"/>
          <p:cNvSpPr txBox="1">
            <a:spLocks noChangeArrowheads="1"/>
          </p:cNvSpPr>
          <p:nvPr/>
        </p:nvSpPr>
        <p:spPr bwMode="auto">
          <a:xfrm>
            <a:off x="2244272" y="318150"/>
            <a:ext cx="4632868" cy="400110"/>
          </a:xfrm>
          <a:prstGeom prst="rect">
            <a:avLst/>
          </a:prstGeom>
          <a:solidFill>
            <a:srgbClr val="002060"/>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lang="es-ES" altLang="en-US" sz="2000" b="1" dirty="0">
                <a:solidFill>
                  <a:prstClr val="white"/>
                </a:solidFill>
                <a:latin typeface="Bookman Old Style" panose="02050604050505020204" pitchFamily="18" charset="0"/>
              </a:rPr>
              <a:t>CUBAN HIGHER EDUCATION</a:t>
            </a:r>
            <a:endParaRPr kumimoji="0" lang="en-US" altLang="en-US" sz="2000" b="1" i="0" u="none" strike="noStrike" kern="1200" cap="none" spc="0" normalizeH="0" baseline="0" noProof="0" dirty="0">
              <a:ln>
                <a:noFill/>
              </a:ln>
              <a:solidFill>
                <a:prstClr val="white"/>
              </a:solidFill>
              <a:effectLst/>
              <a:uLnTx/>
              <a:uFillTx/>
              <a:latin typeface="Bookman Old Style" panose="02050604050505020204" pitchFamily="18" charset="0"/>
            </a:endParaRPr>
          </a:p>
        </p:txBody>
      </p:sp>
      <p:pic>
        <p:nvPicPr>
          <p:cNvPr id="2097163" name="Imagen 13"/>
          <p:cNvPicPr>
            <a:picLocks noChangeAspect="1"/>
          </p:cNvPicPr>
          <p:nvPr/>
        </p:nvPicPr>
        <p:blipFill>
          <a:blip r:embed="rId2"/>
          <a:stretch>
            <a:fillRect/>
          </a:stretch>
        </p:blipFill>
        <p:spPr>
          <a:xfrm>
            <a:off x="-96795" y="0"/>
            <a:ext cx="2341067" cy="1036410"/>
          </a:xfrm>
          <a:prstGeom prst="rect">
            <a:avLst/>
          </a:prstGeom>
        </p:spPr>
      </p:pic>
      <p:sp>
        <p:nvSpPr>
          <p:cNvPr id="1048621" name="Rectángulo 2"/>
          <p:cNvSpPr/>
          <p:nvPr/>
        </p:nvSpPr>
        <p:spPr>
          <a:xfrm>
            <a:off x="235561" y="3655367"/>
            <a:ext cx="6583725" cy="2031325"/>
          </a:xfrm>
          <a:prstGeom prst="rect">
            <a:avLst/>
          </a:prstGeom>
        </p:spPr>
        <p:txBody>
          <a:bodyPr wrap="square">
            <a:spAutoFit/>
          </a:bodyPr>
          <a:lstStyle/>
          <a:p>
            <a:pPr marL="285750" indent="-285750">
              <a:buFont typeface="Wingdings" panose="05000000000000000000" pitchFamily="2" charset="2"/>
              <a:buChar char="Ø"/>
            </a:pPr>
            <a:r>
              <a:rPr lang="en-US" b="1" dirty="0">
                <a:latin typeface="Bookman Old Style" panose="02050604050505020204" pitchFamily="18" charset="0"/>
              </a:rPr>
              <a:t>Pedagogical sciences</a:t>
            </a:r>
          </a:p>
          <a:p>
            <a:pPr marL="285750" indent="-285750">
              <a:buFont typeface="Wingdings" panose="05000000000000000000" pitchFamily="2" charset="2"/>
              <a:buChar char="Ø"/>
            </a:pPr>
            <a:r>
              <a:rPr lang="en-US" b="1" dirty="0">
                <a:latin typeface="Bookman Old Style" panose="02050604050505020204" pitchFamily="18" charset="0"/>
              </a:rPr>
              <a:t>Social sciences and humanities</a:t>
            </a:r>
          </a:p>
          <a:p>
            <a:pPr marL="285750" indent="-285750">
              <a:buFont typeface="Wingdings" panose="05000000000000000000" pitchFamily="2" charset="2"/>
              <a:buChar char="Ø"/>
            </a:pPr>
            <a:r>
              <a:rPr lang="en-US" b="1" dirty="0">
                <a:latin typeface="Bookman Old Style" panose="02050604050505020204" pitchFamily="18" charset="0"/>
              </a:rPr>
              <a:t>Basic, natural and technical sciences. </a:t>
            </a:r>
          </a:p>
          <a:p>
            <a:pPr marL="285750" indent="-285750">
              <a:buFont typeface="Wingdings" panose="05000000000000000000" pitchFamily="2" charset="2"/>
              <a:buChar char="Ø"/>
            </a:pPr>
            <a:r>
              <a:rPr lang="en-US" b="1" dirty="0">
                <a:latin typeface="Bookman Old Style" panose="02050604050505020204" pitchFamily="18" charset="0"/>
              </a:rPr>
              <a:t>Agricultural sciences</a:t>
            </a:r>
          </a:p>
          <a:p>
            <a:pPr marL="285750" indent="-285750">
              <a:buFont typeface="Wingdings" panose="05000000000000000000" pitchFamily="2" charset="2"/>
              <a:buChar char="Ø"/>
            </a:pPr>
            <a:r>
              <a:rPr lang="en-US" b="1" dirty="0">
                <a:latin typeface="Bookman Old Style" panose="02050604050505020204" pitchFamily="18" charset="0"/>
              </a:rPr>
              <a:t>Economics</a:t>
            </a:r>
          </a:p>
          <a:p>
            <a:pPr marL="285750" indent="-285750">
              <a:buFont typeface="Wingdings" panose="05000000000000000000" pitchFamily="2" charset="2"/>
              <a:buChar char="Ø"/>
            </a:pPr>
            <a:r>
              <a:rPr lang="en-US" b="1" dirty="0">
                <a:latin typeface="Bookman Old Style" panose="02050604050505020204" pitchFamily="18" charset="0"/>
              </a:rPr>
              <a:t>Sciences of physical culture and sport.</a:t>
            </a:r>
          </a:p>
          <a:p>
            <a:endParaRPr lang="en-US" b="1" dirty="0">
              <a:latin typeface="Bookman Old Style" panose="02050604050505020204" pitchFamily="18" charset="0"/>
            </a:endParaRPr>
          </a:p>
        </p:txBody>
      </p:sp>
      <p:pic>
        <p:nvPicPr>
          <p:cNvPr id="2097164" name="Imagen 1"/>
          <p:cNvPicPr>
            <a:picLocks noChangeAspect="1"/>
          </p:cNvPicPr>
          <p:nvPr/>
        </p:nvPicPr>
        <p:blipFill>
          <a:blip r:embed="rId3"/>
          <a:stretch>
            <a:fillRect/>
          </a:stretch>
        </p:blipFill>
        <p:spPr>
          <a:xfrm>
            <a:off x="-6917" y="1036410"/>
            <a:ext cx="7068683" cy="24597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Imagen 1"/>
          <p:cNvPicPr>
            <a:picLocks noChangeAspect="1"/>
          </p:cNvPicPr>
          <p:nvPr/>
        </p:nvPicPr>
        <p:blipFill>
          <a:blip r:embed="rId2"/>
          <a:stretch>
            <a:fillRect/>
          </a:stretch>
        </p:blipFill>
        <p:spPr>
          <a:xfrm>
            <a:off x="206376" y="1036410"/>
            <a:ext cx="6784973" cy="3818787"/>
          </a:xfrm>
          <a:prstGeom prst="rect">
            <a:avLst/>
          </a:prstGeom>
        </p:spPr>
      </p:pic>
      <p:sp>
        <p:nvSpPr>
          <p:cNvPr id="1048630" name="Rectángulo 3"/>
          <p:cNvSpPr/>
          <p:nvPr/>
        </p:nvSpPr>
        <p:spPr>
          <a:xfrm>
            <a:off x="206376" y="4855197"/>
            <a:ext cx="6768052" cy="2031325"/>
          </a:xfrm>
          <a:prstGeom prst="rect">
            <a:avLst/>
          </a:prstGeom>
        </p:spPr>
        <p:txBody>
          <a:bodyPr wrap="square">
            <a:spAutoFit/>
          </a:bodyPr>
          <a:lstStyle/>
          <a:p>
            <a:pPr marL="285750" indent="-285750">
              <a:buFont typeface="Wingdings" panose="05000000000000000000" pitchFamily="2" charset="2"/>
              <a:buChar char="Ø"/>
            </a:pPr>
            <a:r>
              <a:rPr lang="en-US" b="1" dirty="0">
                <a:solidFill>
                  <a:srgbClr val="002060"/>
                </a:solidFill>
                <a:latin typeface="Bookman Old Style" panose="02050604050505020204" pitchFamily="18" charset="0"/>
              </a:rPr>
              <a:t>Research centers: 100 </a:t>
            </a:r>
            <a:endParaRPr lang="en-US" b="1" dirty="0" smtClean="0">
              <a:solidFill>
                <a:srgbClr val="002060"/>
              </a:solidFill>
              <a:latin typeface="Bookman Old Style" panose="02050604050505020204" pitchFamily="18" charset="0"/>
            </a:endParaRPr>
          </a:p>
          <a:p>
            <a:pPr marL="285750" indent="-285750">
              <a:buFont typeface="Wingdings" panose="05000000000000000000" pitchFamily="2" charset="2"/>
              <a:buChar char="Ø"/>
            </a:pPr>
            <a:r>
              <a:rPr lang="en-US" b="1" dirty="0">
                <a:solidFill>
                  <a:srgbClr val="002060"/>
                </a:solidFill>
                <a:latin typeface="Bookman Old Style" panose="02050604050505020204" pitchFamily="18" charset="0"/>
              </a:rPr>
              <a:t>122 </a:t>
            </a:r>
            <a:r>
              <a:rPr lang="en-US" b="1" dirty="0" smtClean="0">
                <a:solidFill>
                  <a:srgbClr val="002060"/>
                </a:solidFill>
                <a:latin typeface="Bookman Old Style" panose="02050604050505020204" pitchFamily="18" charset="0"/>
              </a:rPr>
              <a:t>Municipal </a:t>
            </a:r>
            <a:r>
              <a:rPr lang="en-US" b="1" dirty="0">
                <a:solidFill>
                  <a:srgbClr val="002060"/>
                </a:solidFill>
                <a:latin typeface="Bookman Old Style" panose="02050604050505020204" pitchFamily="18" charset="0"/>
              </a:rPr>
              <a:t>university </a:t>
            </a:r>
            <a:r>
              <a:rPr lang="en-US" b="1" dirty="0" smtClean="0">
                <a:solidFill>
                  <a:srgbClr val="002060"/>
                </a:solidFill>
                <a:latin typeface="Bookman Old Style" panose="02050604050505020204" pitchFamily="18" charset="0"/>
              </a:rPr>
              <a:t>centers (CUM) </a:t>
            </a:r>
            <a:endParaRPr lang="en-US" b="1" dirty="0">
              <a:solidFill>
                <a:srgbClr val="002060"/>
              </a:solidFill>
              <a:latin typeface="Bookman Old Style" panose="02050604050505020204" pitchFamily="18" charset="0"/>
            </a:endParaRPr>
          </a:p>
          <a:p>
            <a:pPr marL="285750" indent="-285750">
              <a:buFont typeface="Wingdings" panose="05000000000000000000" pitchFamily="2" charset="2"/>
              <a:buChar char="Ø"/>
            </a:pPr>
            <a:r>
              <a:rPr lang="en-US" b="1" dirty="0">
                <a:solidFill>
                  <a:srgbClr val="002060"/>
                </a:solidFill>
                <a:latin typeface="Bookman Old Style" panose="02050604050505020204" pitchFamily="18" charset="0"/>
              </a:rPr>
              <a:t>Science, Technology and Innovation Entities: 27 </a:t>
            </a:r>
          </a:p>
          <a:p>
            <a:pPr marL="285750" indent="-285750">
              <a:buFont typeface="Wingdings" panose="05000000000000000000" pitchFamily="2" charset="2"/>
              <a:buChar char="Ø"/>
            </a:pPr>
            <a:r>
              <a:rPr lang="en-US" b="1" dirty="0">
                <a:solidFill>
                  <a:srgbClr val="002060"/>
                </a:solidFill>
                <a:latin typeface="Bookman Old Style" panose="02050604050505020204" pitchFamily="18" charset="0"/>
              </a:rPr>
              <a:t>Dynamic structures of science: 10 (science and technology parks, interface </a:t>
            </a:r>
            <a:r>
              <a:rPr lang="en-US" b="1" dirty="0" err="1">
                <a:solidFill>
                  <a:srgbClr val="002060"/>
                </a:solidFill>
                <a:latin typeface="Bookman Old Style" panose="02050604050505020204" pitchFamily="18" charset="0"/>
              </a:rPr>
              <a:t>enterprizes</a:t>
            </a:r>
            <a:r>
              <a:rPr lang="en-US" b="1" dirty="0">
                <a:solidFill>
                  <a:srgbClr val="002060"/>
                </a:solidFill>
                <a:latin typeface="Bookman Old Style" panose="02050604050505020204" pitchFamily="18" charset="0"/>
              </a:rPr>
              <a:t> and foundations).</a:t>
            </a:r>
          </a:p>
          <a:p>
            <a:pPr marL="285750" indent="-285750">
              <a:buFont typeface="Wingdings" panose="05000000000000000000" pitchFamily="2" charset="2"/>
              <a:buChar char="Ø"/>
            </a:pPr>
            <a:endParaRPr lang="en-US" b="1" dirty="0">
              <a:solidFill>
                <a:srgbClr val="002060"/>
              </a:solidFill>
              <a:latin typeface="Bookman Old Style" panose="02050604050505020204" pitchFamily="18" charset="0"/>
            </a:endParaRPr>
          </a:p>
        </p:txBody>
      </p:sp>
      <p:sp>
        <p:nvSpPr>
          <p:cNvPr id="1048631" name="CuadroTexto 4"/>
          <p:cNvSpPr txBox="1"/>
          <p:nvPr/>
        </p:nvSpPr>
        <p:spPr>
          <a:xfrm>
            <a:off x="2218757" y="261237"/>
            <a:ext cx="4798108" cy="461665"/>
          </a:xfrm>
          <a:prstGeom prst="rect">
            <a:avLst/>
          </a:prstGeom>
          <a:solidFill>
            <a:srgbClr val="002060"/>
          </a:solidFill>
        </p:spPr>
        <p:txBody>
          <a:bodyPr wrap="none" rtlCol="0">
            <a:spAutoFit/>
          </a:bodyPr>
          <a:lstStyle/>
          <a:p>
            <a:r>
              <a:rPr lang="es-CU" sz="2400" b="1" dirty="0">
                <a:solidFill>
                  <a:schemeClr val="bg1"/>
                </a:solidFill>
                <a:latin typeface="Bookman Old Style" panose="02050604050505020204" pitchFamily="18" charset="0"/>
              </a:rPr>
              <a:t>CUBAN HIGHER EDUCATION</a:t>
            </a:r>
          </a:p>
        </p:txBody>
      </p:sp>
      <p:pic>
        <p:nvPicPr>
          <p:cNvPr id="2097166" name="Imagen 5"/>
          <p:cNvPicPr>
            <a:picLocks noChangeAspect="1"/>
          </p:cNvPicPr>
          <p:nvPr/>
        </p:nvPicPr>
        <p:blipFill>
          <a:blip r:embed="rId3"/>
          <a:stretch>
            <a:fillRect/>
          </a:stretch>
        </p:blipFill>
        <p:spPr>
          <a:xfrm>
            <a:off x="-96795" y="0"/>
            <a:ext cx="2341067" cy="1036410"/>
          </a:xfrm>
          <a:prstGeom prst="rect">
            <a:avLst/>
          </a:prstGeom>
        </p:spPr>
      </p:pic>
      <p:sp>
        <p:nvSpPr>
          <p:cNvPr id="1048632" name="CuadroTexto 6"/>
          <p:cNvSpPr txBox="1"/>
          <p:nvPr/>
        </p:nvSpPr>
        <p:spPr>
          <a:xfrm>
            <a:off x="206377" y="953290"/>
            <a:ext cx="6768052" cy="338554"/>
          </a:xfrm>
          <a:prstGeom prst="rect">
            <a:avLst/>
          </a:prstGeom>
          <a:solidFill>
            <a:schemeClr val="accent5">
              <a:lumMod val="20000"/>
              <a:lumOff val="80000"/>
            </a:schemeClr>
          </a:solidFill>
        </p:spPr>
        <p:txBody>
          <a:bodyPr wrap="square" rtlCol="0">
            <a:spAutoFit/>
          </a:bodyPr>
          <a:lstStyle/>
          <a:p>
            <a:pPr algn="ctr"/>
            <a:r>
              <a:rPr lang="es-CU" sz="1600" b="1" dirty="0"/>
              <a:t>Research centers (CE), science, technology and innovation entities (ECTI) </a:t>
            </a:r>
            <a:endParaRPr 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CuadroTexto 1"/>
          <p:cNvSpPr txBox="1">
            <a:spLocks noChangeArrowheads="1"/>
          </p:cNvSpPr>
          <p:nvPr/>
        </p:nvSpPr>
        <p:spPr bwMode="auto">
          <a:xfrm>
            <a:off x="2244272" y="318150"/>
            <a:ext cx="4632868" cy="400110"/>
          </a:xfrm>
          <a:prstGeom prst="rect">
            <a:avLst/>
          </a:prstGeom>
          <a:solidFill>
            <a:srgbClr val="002060"/>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lang="es-ES" altLang="en-US" sz="2000" b="1" dirty="0">
                <a:solidFill>
                  <a:prstClr val="white"/>
                </a:solidFill>
                <a:latin typeface="Bookman Old Style" panose="02050604050505020204" pitchFamily="18" charset="0"/>
              </a:rPr>
              <a:t>CUBAN HIGHER EDUCATION</a:t>
            </a:r>
            <a:endParaRPr kumimoji="0" lang="en-US" altLang="en-US" sz="2000" b="1" i="0" u="none" strike="noStrike" kern="1200" cap="none" spc="0" normalizeH="0" baseline="0" noProof="0" dirty="0">
              <a:ln>
                <a:noFill/>
              </a:ln>
              <a:solidFill>
                <a:prstClr val="white"/>
              </a:solidFill>
              <a:effectLst/>
              <a:uLnTx/>
              <a:uFillTx/>
              <a:latin typeface="Bookman Old Style" panose="02050604050505020204" pitchFamily="18" charset="0"/>
            </a:endParaRPr>
          </a:p>
        </p:txBody>
      </p:sp>
      <p:pic>
        <p:nvPicPr>
          <p:cNvPr id="2097167" name="Imagen 13"/>
          <p:cNvPicPr>
            <a:picLocks noChangeAspect="1"/>
          </p:cNvPicPr>
          <p:nvPr/>
        </p:nvPicPr>
        <p:blipFill>
          <a:blip r:embed="rId2"/>
          <a:stretch>
            <a:fillRect/>
          </a:stretch>
        </p:blipFill>
        <p:spPr>
          <a:xfrm>
            <a:off x="-96795" y="0"/>
            <a:ext cx="2341067" cy="1036410"/>
          </a:xfrm>
          <a:prstGeom prst="rect">
            <a:avLst/>
          </a:prstGeom>
        </p:spPr>
      </p:pic>
      <p:sp>
        <p:nvSpPr>
          <p:cNvPr id="1048639" name="CuadroTexto 10"/>
          <p:cNvSpPr txBox="1"/>
          <p:nvPr/>
        </p:nvSpPr>
        <p:spPr>
          <a:xfrm>
            <a:off x="244100" y="4953272"/>
            <a:ext cx="5394425" cy="1200329"/>
          </a:xfrm>
          <a:prstGeom prst="rect">
            <a:avLst/>
          </a:prstGeom>
          <a:noFill/>
        </p:spPr>
        <p:txBody>
          <a:bodyPr wrap="none" rtlCol="0">
            <a:spAutoFit/>
          </a:bodyPr>
          <a:lstStyle/>
          <a:p>
            <a:pPr marL="342900" indent="-342900">
              <a:buFont typeface="Wingdings" panose="05000000000000000000" pitchFamily="2" charset="2"/>
              <a:buChar char="ü"/>
            </a:pPr>
            <a:r>
              <a:rPr lang="es-ES" sz="2400" b="1" dirty="0" err="1" smtClean="0">
                <a:solidFill>
                  <a:srgbClr val="002060"/>
                </a:solidFill>
                <a:latin typeface="Bookman Old Style" panose="02050604050505020204" pitchFamily="18" charset="0"/>
              </a:rPr>
              <a:t>Postgraduate</a:t>
            </a:r>
            <a:r>
              <a:rPr lang="es-ES" sz="2400" b="1" dirty="0" smtClean="0">
                <a:solidFill>
                  <a:srgbClr val="002060"/>
                </a:solidFill>
                <a:latin typeface="Bookman Old Style" panose="02050604050505020204" pitchFamily="18" charset="0"/>
              </a:rPr>
              <a:t> </a:t>
            </a:r>
            <a:r>
              <a:rPr lang="es-ES" sz="2400" b="1" dirty="0" err="1" smtClean="0">
                <a:solidFill>
                  <a:srgbClr val="002060"/>
                </a:solidFill>
                <a:latin typeface="Bookman Old Style" panose="02050604050505020204" pitchFamily="18" charset="0"/>
              </a:rPr>
              <a:t>Specialities</a:t>
            </a:r>
            <a:r>
              <a:rPr lang="es-ES" sz="2400" b="1" dirty="0" smtClean="0">
                <a:solidFill>
                  <a:srgbClr val="002060"/>
                </a:solidFill>
                <a:latin typeface="Bookman Old Style" panose="02050604050505020204" pitchFamily="18" charset="0"/>
              </a:rPr>
              <a:t>: 177</a:t>
            </a:r>
          </a:p>
          <a:p>
            <a:pPr marL="342900" indent="-342900">
              <a:buFont typeface="Wingdings" panose="05000000000000000000" pitchFamily="2" charset="2"/>
              <a:buChar char="ü"/>
            </a:pPr>
            <a:r>
              <a:rPr lang="es-ES" sz="2400" b="1" dirty="0" smtClean="0">
                <a:solidFill>
                  <a:srgbClr val="002060"/>
                </a:solidFill>
                <a:latin typeface="Bookman Old Style" panose="02050604050505020204" pitchFamily="18" charset="0"/>
              </a:rPr>
              <a:t>Masters </a:t>
            </a:r>
            <a:r>
              <a:rPr lang="es-ES" sz="2400" b="1" dirty="0" err="1" smtClean="0">
                <a:solidFill>
                  <a:srgbClr val="002060"/>
                </a:solidFill>
                <a:latin typeface="Bookman Old Style" panose="02050604050505020204" pitchFamily="18" charset="0"/>
              </a:rPr>
              <a:t>Programs</a:t>
            </a:r>
            <a:r>
              <a:rPr lang="es-ES" sz="2400" b="1" dirty="0" smtClean="0">
                <a:solidFill>
                  <a:srgbClr val="002060"/>
                </a:solidFill>
                <a:latin typeface="Bookman Old Style" panose="02050604050505020204" pitchFamily="18" charset="0"/>
              </a:rPr>
              <a:t>: 380</a:t>
            </a:r>
          </a:p>
          <a:p>
            <a:pPr marL="342900" indent="-342900">
              <a:buFont typeface="Wingdings" panose="05000000000000000000" pitchFamily="2" charset="2"/>
              <a:buChar char="ü"/>
            </a:pPr>
            <a:r>
              <a:rPr lang="es-ES" sz="2400" b="1" dirty="0" smtClean="0">
                <a:solidFill>
                  <a:srgbClr val="002060"/>
                </a:solidFill>
                <a:latin typeface="Bookman Old Style" panose="02050604050505020204" pitchFamily="18" charset="0"/>
              </a:rPr>
              <a:t>Doctoral </a:t>
            </a:r>
            <a:r>
              <a:rPr lang="es-ES" sz="2400" b="1" dirty="0" err="1" smtClean="0">
                <a:solidFill>
                  <a:srgbClr val="002060"/>
                </a:solidFill>
                <a:latin typeface="Bookman Old Style" panose="02050604050505020204" pitchFamily="18" charset="0"/>
              </a:rPr>
              <a:t>Programs</a:t>
            </a:r>
            <a:r>
              <a:rPr lang="es-ES" sz="2400" b="1" dirty="0" smtClean="0">
                <a:solidFill>
                  <a:srgbClr val="002060"/>
                </a:solidFill>
                <a:latin typeface="Bookman Old Style" panose="02050604050505020204" pitchFamily="18" charset="0"/>
              </a:rPr>
              <a:t>: </a:t>
            </a:r>
            <a:r>
              <a:rPr lang="es-ES" sz="2400" b="1" dirty="0">
                <a:solidFill>
                  <a:srgbClr val="002060"/>
                </a:solidFill>
                <a:latin typeface="Bookman Old Style" panose="02050604050505020204" pitchFamily="18" charset="0"/>
              </a:rPr>
              <a:t>136</a:t>
            </a:r>
          </a:p>
        </p:txBody>
      </p:sp>
      <p:pic>
        <p:nvPicPr>
          <p:cNvPr id="2097168" name="Imagen 12"/>
          <p:cNvPicPr>
            <a:picLocks noChangeAspect="1"/>
          </p:cNvPicPr>
          <p:nvPr/>
        </p:nvPicPr>
        <p:blipFill>
          <a:blip r:embed="rId3"/>
          <a:stretch>
            <a:fillRect/>
          </a:stretch>
        </p:blipFill>
        <p:spPr>
          <a:xfrm>
            <a:off x="0" y="1106303"/>
            <a:ext cx="7199313" cy="2590486"/>
          </a:xfrm>
          <a:prstGeom prst="rect">
            <a:avLst/>
          </a:prstGeom>
        </p:spPr>
      </p:pic>
      <p:sp>
        <p:nvSpPr>
          <p:cNvPr id="1048640" name="CuadroTexto 1"/>
          <p:cNvSpPr txBox="1"/>
          <p:nvPr/>
        </p:nvSpPr>
        <p:spPr>
          <a:xfrm>
            <a:off x="179867" y="3752943"/>
            <a:ext cx="6557108" cy="1200329"/>
          </a:xfrm>
          <a:prstGeom prst="rect">
            <a:avLst/>
          </a:prstGeom>
          <a:noFill/>
        </p:spPr>
        <p:txBody>
          <a:bodyPr wrap="square" rtlCol="0">
            <a:spAutoFit/>
          </a:bodyPr>
          <a:lstStyle/>
          <a:p>
            <a:r>
              <a:rPr lang="en-US" sz="2400" b="1" dirty="0">
                <a:solidFill>
                  <a:srgbClr val="002060"/>
                </a:solidFill>
                <a:latin typeface="Bookman Old Style" panose="02050604050505020204" pitchFamily="18" charset="0"/>
              </a:rPr>
              <a:t>The following are taught in postgraduate studies:</a:t>
            </a:r>
          </a:p>
          <a:p>
            <a:pPr marL="342900" indent="-342900">
              <a:buFont typeface="Wingdings" pitchFamily="2" charset="2"/>
              <a:buChar char="ü"/>
            </a:pPr>
            <a:r>
              <a:rPr lang="en-US" sz="2400" b="1" dirty="0">
                <a:solidFill>
                  <a:srgbClr val="002060"/>
                </a:solidFill>
                <a:latin typeface="Bookman Old Style" panose="02050604050505020204" pitchFamily="18" charset="0"/>
              </a:rPr>
              <a:t>Courses, Diplomas, </a:t>
            </a:r>
            <a:r>
              <a:rPr lang="en-US" sz="2400" b="1" dirty="0" smtClean="0">
                <a:solidFill>
                  <a:srgbClr val="002060"/>
                </a:solidFill>
                <a:latin typeface="Bookman Old Style" panose="02050604050505020204" pitchFamily="18" charset="0"/>
              </a:rPr>
              <a:t>Trainings</a:t>
            </a:r>
            <a:endParaRPr lang="en-US" sz="2400" b="1" dirty="0">
              <a:solidFill>
                <a:srgbClr val="002060"/>
              </a:solidFill>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Forma libre 6"/>
          <p:cNvSpPr/>
          <p:nvPr/>
        </p:nvSpPr>
        <p:spPr>
          <a:xfrm>
            <a:off x="81735" y="2098410"/>
            <a:ext cx="1617129" cy="2283355"/>
          </a:xfrm>
          <a:custGeom>
            <a:avLst/>
            <a:gdLst>
              <a:gd name="connsiteX0" fmla="*/ 0 w 3073503"/>
              <a:gd name="connsiteY0" fmla="*/ 307350 h 3866851"/>
              <a:gd name="connsiteX1" fmla="*/ 307350 w 3073503"/>
              <a:gd name="connsiteY1" fmla="*/ 0 h 3866851"/>
              <a:gd name="connsiteX2" fmla="*/ 2766153 w 3073503"/>
              <a:gd name="connsiteY2" fmla="*/ 0 h 3866851"/>
              <a:gd name="connsiteX3" fmla="*/ 3073503 w 3073503"/>
              <a:gd name="connsiteY3" fmla="*/ 307350 h 3866851"/>
              <a:gd name="connsiteX4" fmla="*/ 3073503 w 3073503"/>
              <a:gd name="connsiteY4" fmla="*/ 3559501 h 3866851"/>
              <a:gd name="connsiteX5" fmla="*/ 2766153 w 3073503"/>
              <a:gd name="connsiteY5" fmla="*/ 3866851 h 3866851"/>
              <a:gd name="connsiteX6" fmla="*/ 307350 w 3073503"/>
              <a:gd name="connsiteY6" fmla="*/ 3866851 h 3866851"/>
              <a:gd name="connsiteX7" fmla="*/ 0 w 3073503"/>
              <a:gd name="connsiteY7" fmla="*/ 3559501 h 3866851"/>
              <a:gd name="connsiteX8" fmla="*/ 0 w 3073503"/>
              <a:gd name="connsiteY8" fmla="*/ 307350 h 386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503" h="3866851">
                <a:moveTo>
                  <a:pt x="0" y="307350"/>
                </a:moveTo>
                <a:cubicBezTo>
                  <a:pt x="0" y="137605"/>
                  <a:pt x="137605" y="0"/>
                  <a:pt x="307350" y="0"/>
                </a:cubicBezTo>
                <a:lnTo>
                  <a:pt x="2766153" y="0"/>
                </a:lnTo>
                <a:cubicBezTo>
                  <a:pt x="2935898" y="0"/>
                  <a:pt x="3073503" y="137605"/>
                  <a:pt x="3073503" y="307350"/>
                </a:cubicBezTo>
                <a:lnTo>
                  <a:pt x="3073503" y="3559501"/>
                </a:lnTo>
                <a:cubicBezTo>
                  <a:pt x="3073503" y="3729246"/>
                  <a:pt x="2935898" y="3866851"/>
                  <a:pt x="2766153" y="3866851"/>
                </a:cubicBezTo>
                <a:lnTo>
                  <a:pt x="307350" y="3866851"/>
                </a:lnTo>
                <a:cubicBezTo>
                  <a:pt x="137605" y="3866851"/>
                  <a:pt x="0" y="3729246"/>
                  <a:pt x="0" y="3559501"/>
                </a:cubicBezTo>
                <a:lnTo>
                  <a:pt x="0" y="307350"/>
                </a:lnTo>
                <a:close/>
              </a:path>
            </a:pathLst>
          </a:custGeom>
          <a:solidFill>
            <a:schemeClr val="accent1">
              <a:lumMod val="60000"/>
              <a:lumOff val="40000"/>
            </a:schemeClr>
          </a:soli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2652" tIns="102652" rIns="102652" bIns="102652" spcCol="1270" anchor="ctr"/>
          <a:lstStyle/>
          <a:p>
            <a:pPr algn="ctr" defTabSz="577426">
              <a:lnSpc>
                <a:spcPct val="90000"/>
              </a:lnSpc>
              <a:spcAft>
                <a:spcPct val="35000"/>
              </a:spcAft>
            </a:pPr>
            <a:r>
              <a:rPr lang="es-ES" sz="1600" b="1" dirty="0" err="1">
                <a:latin typeface="Bookman Old Style" panose="02050604050505020204" pitchFamily="18" charset="0"/>
              </a:rPr>
              <a:t>Ongoing</a:t>
            </a:r>
            <a:r>
              <a:rPr lang="es-ES" sz="1600" b="1" dirty="0">
                <a:latin typeface="Bookman Old Style" panose="02050604050505020204" pitchFamily="18" charset="0"/>
              </a:rPr>
              <a:t> training of </a:t>
            </a:r>
            <a:r>
              <a:rPr lang="es-ES" sz="1600" b="1" dirty="0" err="1">
                <a:latin typeface="Bookman Old Style" panose="02050604050505020204" pitchFamily="18" charset="0"/>
              </a:rPr>
              <a:t>professionals</a:t>
            </a:r>
            <a:endParaRPr lang="es-ES" sz="1600" b="1" dirty="0">
              <a:latin typeface="Bookman Old Style" panose="02050604050505020204" pitchFamily="18" charset="0"/>
            </a:endParaRPr>
          </a:p>
          <a:p>
            <a:pPr algn="ctr" defTabSz="577426">
              <a:lnSpc>
                <a:spcPct val="90000"/>
              </a:lnSpc>
              <a:spcAft>
                <a:spcPct val="35000"/>
              </a:spcAft>
            </a:pPr>
            <a:r>
              <a:rPr lang="es-ES" sz="1600" b="1" dirty="0">
                <a:latin typeface="Bookman Old Style" panose="02050604050505020204" pitchFamily="18" charset="0"/>
              </a:rPr>
              <a:t>Training </a:t>
            </a:r>
            <a:r>
              <a:rPr lang="es-ES" sz="1600" b="1" dirty="0" err="1">
                <a:latin typeface="Bookman Old Style" panose="02050604050505020204" pitchFamily="18" charset="0"/>
              </a:rPr>
              <a:t>for</a:t>
            </a:r>
            <a:r>
              <a:rPr lang="es-ES" sz="1600" b="1" dirty="0">
                <a:latin typeface="Bookman Old Style" panose="02050604050505020204" pitchFamily="18" charset="0"/>
              </a:rPr>
              <a:t> </a:t>
            </a:r>
            <a:r>
              <a:rPr lang="es-ES" sz="1600" b="1" dirty="0" err="1">
                <a:latin typeface="Bookman Old Style" panose="02050604050505020204" pitchFamily="18" charset="0"/>
              </a:rPr>
              <a:t>the</a:t>
            </a:r>
            <a:r>
              <a:rPr lang="es-ES" sz="1600" b="1" dirty="0">
                <a:latin typeface="Bookman Old Style" panose="02050604050505020204" pitchFamily="18" charset="0"/>
              </a:rPr>
              <a:t> </a:t>
            </a:r>
            <a:r>
              <a:rPr lang="es-ES" sz="1600" b="1" dirty="0" err="1">
                <a:latin typeface="Bookman Old Style" panose="02050604050505020204" pitchFamily="18" charset="0"/>
              </a:rPr>
              <a:t>profession</a:t>
            </a:r>
            <a:endParaRPr lang="es-ES" sz="1600" b="1" dirty="0">
              <a:latin typeface="Bookman Old Style" panose="02050604050505020204" pitchFamily="18" charset="0"/>
            </a:endParaRPr>
          </a:p>
          <a:p>
            <a:pPr algn="ctr" defTabSz="577426">
              <a:lnSpc>
                <a:spcPct val="90000"/>
              </a:lnSpc>
              <a:spcAft>
                <a:spcPct val="35000"/>
              </a:spcAft>
            </a:pPr>
            <a:r>
              <a:rPr lang="es-ES" sz="1600" b="1" dirty="0" err="1">
                <a:latin typeface="Bookman Old Style" panose="02050604050505020204" pitchFamily="18" charset="0"/>
              </a:rPr>
              <a:t>Postgrauate</a:t>
            </a:r>
            <a:r>
              <a:rPr lang="es-ES" sz="1600" b="1" dirty="0">
                <a:latin typeface="Bookman Old Style" panose="02050604050505020204" pitchFamily="18" charset="0"/>
              </a:rPr>
              <a:t> training</a:t>
            </a:r>
            <a:endParaRPr lang="es-MX" sz="1600" b="1" dirty="0">
              <a:latin typeface="Bookman Old Style" panose="02050604050505020204" pitchFamily="18" charset="0"/>
            </a:endParaRPr>
          </a:p>
        </p:txBody>
      </p:sp>
      <p:sp>
        <p:nvSpPr>
          <p:cNvPr id="1048642" name="Forma libre 7"/>
          <p:cNvSpPr/>
          <p:nvPr/>
        </p:nvSpPr>
        <p:spPr>
          <a:xfrm>
            <a:off x="1823532" y="1146904"/>
            <a:ext cx="1489003" cy="2317984"/>
          </a:xfrm>
          <a:custGeom>
            <a:avLst/>
            <a:gdLst>
              <a:gd name="connsiteX0" fmla="*/ 0 w 2417968"/>
              <a:gd name="connsiteY0" fmla="*/ 241797 h 3925495"/>
              <a:gd name="connsiteX1" fmla="*/ 241797 w 2417968"/>
              <a:gd name="connsiteY1" fmla="*/ 0 h 3925495"/>
              <a:gd name="connsiteX2" fmla="*/ 2176171 w 2417968"/>
              <a:gd name="connsiteY2" fmla="*/ 0 h 3925495"/>
              <a:gd name="connsiteX3" fmla="*/ 2417968 w 2417968"/>
              <a:gd name="connsiteY3" fmla="*/ 241797 h 3925495"/>
              <a:gd name="connsiteX4" fmla="*/ 2417968 w 2417968"/>
              <a:gd name="connsiteY4" fmla="*/ 3683698 h 3925495"/>
              <a:gd name="connsiteX5" fmla="*/ 2176171 w 2417968"/>
              <a:gd name="connsiteY5" fmla="*/ 3925495 h 3925495"/>
              <a:gd name="connsiteX6" fmla="*/ 241797 w 2417968"/>
              <a:gd name="connsiteY6" fmla="*/ 3925495 h 3925495"/>
              <a:gd name="connsiteX7" fmla="*/ 0 w 2417968"/>
              <a:gd name="connsiteY7" fmla="*/ 3683698 h 3925495"/>
              <a:gd name="connsiteX8" fmla="*/ 0 w 2417968"/>
              <a:gd name="connsiteY8" fmla="*/ 241797 h 39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7968" h="3925495">
                <a:moveTo>
                  <a:pt x="0" y="241797"/>
                </a:moveTo>
                <a:cubicBezTo>
                  <a:pt x="0" y="108256"/>
                  <a:pt x="108256" y="0"/>
                  <a:pt x="241797" y="0"/>
                </a:cubicBezTo>
                <a:lnTo>
                  <a:pt x="2176171" y="0"/>
                </a:lnTo>
                <a:cubicBezTo>
                  <a:pt x="2309712" y="0"/>
                  <a:pt x="2417968" y="108256"/>
                  <a:pt x="2417968" y="241797"/>
                </a:cubicBezTo>
                <a:lnTo>
                  <a:pt x="2417968" y="3683698"/>
                </a:lnTo>
                <a:cubicBezTo>
                  <a:pt x="2417968" y="3817239"/>
                  <a:pt x="2309712" y="3925495"/>
                  <a:pt x="2176171" y="3925495"/>
                </a:cubicBezTo>
                <a:lnTo>
                  <a:pt x="241797" y="3925495"/>
                </a:lnTo>
                <a:cubicBezTo>
                  <a:pt x="108256" y="3925495"/>
                  <a:pt x="0" y="3817239"/>
                  <a:pt x="0" y="3683698"/>
                </a:cubicBezTo>
                <a:lnTo>
                  <a:pt x="0" y="241797"/>
                </a:lnTo>
                <a:close/>
              </a:path>
            </a:pathLst>
          </a:custGeom>
          <a:solidFill>
            <a:srgbClr val="94B824"/>
          </a:soli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91314" tIns="91314" rIns="91314" bIns="91314" spcCol="1270" anchor="ctr"/>
          <a:lstStyle/>
          <a:p>
            <a:pPr algn="ctr" defTabSz="577426">
              <a:lnSpc>
                <a:spcPct val="90000"/>
              </a:lnSpc>
              <a:spcAft>
                <a:spcPct val="35000"/>
              </a:spcAft>
            </a:pPr>
            <a:r>
              <a:rPr lang="es-ES" sz="1600" b="1" dirty="0">
                <a:latin typeface="Bookman Old Style" panose="02050604050505020204" pitchFamily="18" charset="0"/>
              </a:rPr>
              <a:t>Training and </a:t>
            </a:r>
            <a:r>
              <a:rPr lang="es-ES" sz="1600" b="1" dirty="0" err="1">
                <a:latin typeface="Bookman Old Style" panose="02050604050505020204" pitchFamily="18" charset="0"/>
              </a:rPr>
              <a:t>upgrading</a:t>
            </a:r>
            <a:r>
              <a:rPr lang="es-ES" sz="1600" b="1" dirty="0">
                <a:latin typeface="Bookman Old Style" panose="02050604050505020204" pitchFamily="18" charset="0"/>
              </a:rPr>
              <a:t> of </a:t>
            </a:r>
            <a:r>
              <a:rPr lang="es-ES" sz="1600" b="1" dirty="0" err="1">
                <a:latin typeface="Bookman Old Style" panose="02050604050505020204" pitchFamily="18" charset="0"/>
              </a:rPr>
              <a:t>executives</a:t>
            </a:r>
            <a:r>
              <a:rPr lang="es-ES" sz="1600" b="1" dirty="0">
                <a:latin typeface="Bookman Old Style" panose="02050604050505020204" pitchFamily="18" charset="0"/>
              </a:rPr>
              <a:t>  </a:t>
            </a:r>
            <a:endParaRPr lang="es-MX" sz="1600" b="1" dirty="0">
              <a:latin typeface="Bookman Old Style" panose="02050604050505020204" pitchFamily="18" charset="0"/>
            </a:endParaRPr>
          </a:p>
        </p:txBody>
      </p:sp>
      <p:sp>
        <p:nvSpPr>
          <p:cNvPr id="1048643" name="Forma libre 8"/>
          <p:cNvSpPr/>
          <p:nvPr/>
        </p:nvSpPr>
        <p:spPr>
          <a:xfrm>
            <a:off x="3437203" y="1146903"/>
            <a:ext cx="1812130" cy="3323497"/>
          </a:xfrm>
          <a:custGeom>
            <a:avLst/>
            <a:gdLst>
              <a:gd name="connsiteX0" fmla="*/ 0 w 2646732"/>
              <a:gd name="connsiteY0" fmla="*/ 264673 h 4271750"/>
              <a:gd name="connsiteX1" fmla="*/ 264673 w 2646732"/>
              <a:gd name="connsiteY1" fmla="*/ 0 h 4271750"/>
              <a:gd name="connsiteX2" fmla="*/ 2382059 w 2646732"/>
              <a:gd name="connsiteY2" fmla="*/ 0 h 4271750"/>
              <a:gd name="connsiteX3" fmla="*/ 2646732 w 2646732"/>
              <a:gd name="connsiteY3" fmla="*/ 264673 h 4271750"/>
              <a:gd name="connsiteX4" fmla="*/ 2646732 w 2646732"/>
              <a:gd name="connsiteY4" fmla="*/ 4007077 h 4271750"/>
              <a:gd name="connsiteX5" fmla="*/ 2382059 w 2646732"/>
              <a:gd name="connsiteY5" fmla="*/ 4271750 h 4271750"/>
              <a:gd name="connsiteX6" fmla="*/ 264673 w 2646732"/>
              <a:gd name="connsiteY6" fmla="*/ 4271750 h 4271750"/>
              <a:gd name="connsiteX7" fmla="*/ 0 w 2646732"/>
              <a:gd name="connsiteY7" fmla="*/ 4007077 h 4271750"/>
              <a:gd name="connsiteX8" fmla="*/ 0 w 2646732"/>
              <a:gd name="connsiteY8" fmla="*/ 264673 h 42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6732" h="4271750">
                <a:moveTo>
                  <a:pt x="0" y="264673"/>
                </a:moveTo>
                <a:cubicBezTo>
                  <a:pt x="0" y="118498"/>
                  <a:pt x="118498" y="0"/>
                  <a:pt x="264673" y="0"/>
                </a:cubicBezTo>
                <a:lnTo>
                  <a:pt x="2382059" y="0"/>
                </a:lnTo>
                <a:cubicBezTo>
                  <a:pt x="2528234" y="0"/>
                  <a:pt x="2646732" y="118498"/>
                  <a:pt x="2646732" y="264673"/>
                </a:cubicBezTo>
                <a:lnTo>
                  <a:pt x="2646732" y="4007077"/>
                </a:lnTo>
                <a:cubicBezTo>
                  <a:pt x="2646732" y="4153252"/>
                  <a:pt x="2528234" y="4271750"/>
                  <a:pt x="2382059" y="4271750"/>
                </a:cubicBezTo>
                <a:lnTo>
                  <a:pt x="264673" y="4271750"/>
                </a:lnTo>
                <a:cubicBezTo>
                  <a:pt x="118498" y="4271750"/>
                  <a:pt x="0" y="4153252"/>
                  <a:pt x="0" y="4007077"/>
                </a:cubicBezTo>
                <a:lnTo>
                  <a:pt x="0" y="264673"/>
                </a:lnTo>
                <a:close/>
              </a:path>
            </a:pathLst>
          </a:custGeom>
          <a:solidFill>
            <a:srgbClr val="FFC000"/>
          </a:soli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90771" tIns="90771" rIns="90771" bIns="90771" spcCol="1270" anchor="ctr"/>
          <a:lstStyle/>
          <a:p>
            <a:pPr algn="ctr" defTabSz="524932">
              <a:lnSpc>
                <a:spcPct val="90000"/>
              </a:lnSpc>
              <a:spcAft>
                <a:spcPct val="35000"/>
              </a:spcAft>
            </a:pPr>
            <a:r>
              <a:rPr lang="es-ES" sz="1400" b="1" dirty="0" err="1">
                <a:latin typeface="Bookman Old Style" panose="02050604050505020204" pitchFamily="18" charset="0"/>
              </a:rPr>
              <a:t>Generation</a:t>
            </a:r>
            <a:r>
              <a:rPr lang="es-ES" sz="1400" b="1" dirty="0">
                <a:latin typeface="Bookman Old Style" panose="02050604050505020204" pitchFamily="18" charset="0"/>
              </a:rPr>
              <a:t> of </a:t>
            </a:r>
            <a:r>
              <a:rPr lang="es-ES" sz="1400" b="1" dirty="0" err="1">
                <a:latin typeface="Bookman Old Style" panose="02050604050505020204" pitchFamily="18" charset="0"/>
              </a:rPr>
              <a:t>knowledge</a:t>
            </a:r>
            <a:r>
              <a:rPr lang="es-ES" sz="1400" b="1" dirty="0">
                <a:latin typeface="Bookman Old Style" panose="02050604050505020204" pitchFamily="18" charset="0"/>
              </a:rPr>
              <a:t>, </a:t>
            </a:r>
            <a:r>
              <a:rPr lang="es-ES" sz="1400" b="1" dirty="0" err="1">
                <a:latin typeface="Bookman Old Style" panose="02050604050505020204" pitchFamily="18" charset="0"/>
              </a:rPr>
              <a:t>creation</a:t>
            </a:r>
            <a:r>
              <a:rPr lang="es-ES" sz="1400" b="1" dirty="0">
                <a:latin typeface="Bookman Old Style" panose="02050604050505020204" pitchFamily="18" charset="0"/>
              </a:rPr>
              <a:t> of </a:t>
            </a:r>
            <a:r>
              <a:rPr lang="es-ES" sz="1400" b="1" dirty="0" err="1">
                <a:latin typeface="Bookman Old Style" panose="02050604050505020204" pitchFamily="18" charset="0"/>
              </a:rPr>
              <a:t>capacities</a:t>
            </a:r>
            <a:r>
              <a:rPr lang="es-ES" sz="1400" b="1" dirty="0">
                <a:latin typeface="Bookman Old Style" panose="02050604050505020204" pitchFamily="18" charset="0"/>
              </a:rPr>
              <a:t>, </a:t>
            </a:r>
            <a:r>
              <a:rPr lang="es-ES" sz="1400" b="1" dirty="0" err="1">
                <a:latin typeface="Bookman Old Style" panose="02050604050505020204" pitchFamily="18" charset="0"/>
              </a:rPr>
              <a:t>development</a:t>
            </a:r>
            <a:r>
              <a:rPr lang="es-ES" sz="1400" b="1" dirty="0">
                <a:latin typeface="Bookman Old Style" panose="02050604050505020204" pitchFamily="18" charset="0"/>
              </a:rPr>
              <a:t> and </a:t>
            </a:r>
            <a:r>
              <a:rPr lang="es-ES" sz="1400" b="1" dirty="0" err="1">
                <a:latin typeface="Bookman Old Style" panose="02050604050505020204" pitchFamily="18" charset="0"/>
              </a:rPr>
              <a:t>application</a:t>
            </a:r>
            <a:r>
              <a:rPr lang="es-ES" sz="1400" b="1" dirty="0">
                <a:latin typeface="Bookman Old Style" panose="02050604050505020204" pitchFamily="18" charset="0"/>
              </a:rPr>
              <a:t> of </a:t>
            </a:r>
            <a:r>
              <a:rPr lang="es-ES" sz="1400" b="1" dirty="0" err="1">
                <a:latin typeface="Bookman Old Style" panose="02050604050505020204" pitchFamily="18" charset="0"/>
              </a:rPr>
              <a:t>products</a:t>
            </a:r>
            <a:r>
              <a:rPr lang="es-ES" sz="1400" b="1" dirty="0">
                <a:latin typeface="Bookman Old Style" panose="02050604050505020204" pitchFamily="18" charset="0"/>
              </a:rPr>
              <a:t>, </a:t>
            </a:r>
            <a:r>
              <a:rPr lang="es-ES" sz="1400" b="1" dirty="0" err="1">
                <a:latin typeface="Bookman Old Style" panose="02050604050505020204" pitchFamily="18" charset="0"/>
              </a:rPr>
              <a:t>services</a:t>
            </a:r>
            <a:r>
              <a:rPr lang="es-ES" sz="1400" b="1" dirty="0">
                <a:latin typeface="Bookman Old Style" panose="02050604050505020204" pitchFamily="18" charset="0"/>
              </a:rPr>
              <a:t> and </a:t>
            </a:r>
            <a:r>
              <a:rPr lang="es-ES" sz="1400" b="1" dirty="0" err="1">
                <a:latin typeface="Bookman Old Style" panose="02050604050505020204" pitchFamily="18" charset="0"/>
              </a:rPr>
              <a:t>tecnologies</a:t>
            </a:r>
            <a:r>
              <a:rPr lang="es-ES" sz="1400" b="1" dirty="0">
                <a:latin typeface="Bookman Old Style" panose="02050604050505020204" pitchFamily="18" charset="0"/>
              </a:rPr>
              <a:t> to </a:t>
            </a:r>
            <a:r>
              <a:rPr lang="es-ES" sz="1400" b="1" dirty="0" err="1">
                <a:latin typeface="Bookman Old Style" panose="02050604050505020204" pitchFamily="18" charset="0"/>
              </a:rPr>
              <a:t>improve</a:t>
            </a:r>
            <a:r>
              <a:rPr lang="es-ES" sz="1400" b="1" dirty="0">
                <a:latin typeface="Bookman Old Style" panose="02050604050505020204" pitchFamily="18" charset="0"/>
              </a:rPr>
              <a:t> living </a:t>
            </a:r>
            <a:r>
              <a:rPr lang="es-ES" sz="1400" b="1" dirty="0" err="1">
                <a:latin typeface="Bookman Old Style" panose="02050604050505020204" pitchFamily="18" charset="0"/>
              </a:rPr>
              <a:t>conditions</a:t>
            </a:r>
            <a:r>
              <a:rPr lang="es-ES" sz="1400" b="1" dirty="0">
                <a:latin typeface="Bookman Old Style" panose="02050604050505020204" pitchFamily="18" charset="0"/>
              </a:rPr>
              <a:t>, </a:t>
            </a:r>
            <a:r>
              <a:rPr lang="es-ES" sz="1400" b="1" dirty="0" err="1">
                <a:latin typeface="Bookman Old Style" panose="02050604050505020204" pitchFamily="18" charset="0"/>
              </a:rPr>
              <a:t>substitution</a:t>
            </a:r>
            <a:r>
              <a:rPr lang="es-ES" sz="1400" b="1" dirty="0">
                <a:latin typeface="Bookman Old Style" panose="02050604050505020204" pitchFamily="18" charset="0"/>
              </a:rPr>
              <a:t> of </a:t>
            </a:r>
            <a:r>
              <a:rPr lang="es-ES" sz="1400" b="1" dirty="0" err="1">
                <a:latin typeface="Bookman Old Style" panose="02050604050505020204" pitchFamily="18" charset="0"/>
              </a:rPr>
              <a:t>imports</a:t>
            </a:r>
            <a:r>
              <a:rPr lang="es-ES" sz="1400" b="1" dirty="0">
                <a:latin typeface="Bookman Old Style" panose="02050604050505020204" pitchFamily="18" charset="0"/>
              </a:rPr>
              <a:t> and </a:t>
            </a:r>
            <a:r>
              <a:rPr lang="es-ES" sz="1400" b="1" dirty="0" err="1">
                <a:latin typeface="Bookman Old Style" panose="02050604050505020204" pitchFamily="18" charset="0"/>
              </a:rPr>
              <a:t>exports</a:t>
            </a:r>
            <a:r>
              <a:rPr lang="es-ES" sz="1400" b="1" dirty="0">
                <a:latin typeface="Bookman Old Style" panose="02050604050505020204" pitchFamily="18" charset="0"/>
              </a:rPr>
              <a:t> </a:t>
            </a:r>
            <a:r>
              <a:rPr lang="es-ES" sz="1400" b="1" dirty="0" err="1">
                <a:latin typeface="Bookman Old Style" panose="02050604050505020204" pitchFamily="18" charset="0"/>
              </a:rPr>
              <a:t>through</a:t>
            </a:r>
            <a:r>
              <a:rPr lang="es-ES" sz="1400" b="1" dirty="0">
                <a:latin typeface="Bookman Old Style" panose="02050604050505020204" pitchFamily="18" charset="0"/>
              </a:rPr>
              <a:t>  R+D+I </a:t>
            </a:r>
            <a:r>
              <a:rPr lang="es-ES" sz="1400" b="1" dirty="0" err="1">
                <a:latin typeface="Bookman Old Style" panose="02050604050505020204" pitchFamily="18" charset="0"/>
              </a:rPr>
              <a:t>processes</a:t>
            </a:r>
            <a:endParaRPr lang="es-MX" sz="1200" b="1" dirty="0">
              <a:latin typeface="Bookman Old Style" panose="02050604050505020204" pitchFamily="18" charset="0"/>
            </a:endParaRPr>
          </a:p>
        </p:txBody>
      </p:sp>
      <p:sp>
        <p:nvSpPr>
          <p:cNvPr id="1048644" name="Forma libre 9"/>
          <p:cNvSpPr/>
          <p:nvPr/>
        </p:nvSpPr>
        <p:spPr>
          <a:xfrm>
            <a:off x="5399385" y="1375214"/>
            <a:ext cx="1567783" cy="2317984"/>
          </a:xfrm>
          <a:custGeom>
            <a:avLst/>
            <a:gdLst>
              <a:gd name="connsiteX0" fmla="*/ 0 w 2175639"/>
              <a:gd name="connsiteY0" fmla="*/ 217564 h 4033263"/>
              <a:gd name="connsiteX1" fmla="*/ 217564 w 2175639"/>
              <a:gd name="connsiteY1" fmla="*/ 0 h 4033263"/>
              <a:gd name="connsiteX2" fmla="*/ 1958075 w 2175639"/>
              <a:gd name="connsiteY2" fmla="*/ 0 h 4033263"/>
              <a:gd name="connsiteX3" fmla="*/ 2175639 w 2175639"/>
              <a:gd name="connsiteY3" fmla="*/ 217564 h 4033263"/>
              <a:gd name="connsiteX4" fmla="*/ 2175639 w 2175639"/>
              <a:gd name="connsiteY4" fmla="*/ 3815699 h 4033263"/>
              <a:gd name="connsiteX5" fmla="*/ 1958075 w 2175639"/>
              <a:gd name="connsiteY5" fmla="*/ 4033263 h 4033263"/>
              <a:gd name="connsiteX6" fmla="*/ 217564 w 2175639"/>
              <a:gd name="connsiteY6" fmla="*/ 4033263 h 4033263"/>
              <a:gd name="connsiteX7" fmla="*/ 0 w 2175639"/>
              <a:gd name="connsiteY7" fmla="*/ 3815699 h 4033263"/>
              <a:gd name="connsiteX8" fmla="*/ 0 w 2175639"/>
              <a:gd name="connsiteY8" fmla="*/ 217564 h 403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5639" h="4033263">
                <a:moveTo>
                  <a:pt x="0" y="217564"/>
                </a:moveTo>
                <a:cubicBezTo>
                  <a:pt x="0" y="97407"/>
                  <a:pt x="97407" y="0"/>
                  <a:pt x="217564" y="0"/>
                </a:cubicBezTo>
                <a:lnTo>
                  <a:pt x="1958075" y="0"/>
                </a:lnTo>
                <a:cubicBezTo>
                  <a:pt x="2078232" y="0"/>
                  <a:pt x="2175639" y="97407"/>
                  <a:pt x="2175639" y="217564"/>
                </a:cubicBezTo>
                <a:lnTo>
                  <a:pt x="2175639" y="3815699"/>
                </a:lnTo>
                <a:cubicBezTo>
                  <a:pt x="2175639" y="3935856"/>
                  <a:pt x="2078232" y="4033263"/>
                  <a:pt x="1958075" y="4033263"/>
                </a:cubicBezTo>
                <a:lnTo>
                  <a:pt x="217564" y="4033263"/>
                </a:lnTo>
                <a:cubicBezTo>
                  <a:pt x="97407" y="4033263"/>
                  <a:pt x="0" y="3935856"/>
                  <a:pt x="0" y="3815699"/>
                </a:cubicBezTo>
                <a:lnTo>
                  <a:pt x="0" y="217564"/>
                </a:lnTo>
                <a:close/>
              </a:path>
            </a:pathLst>
          </a:custGeom>
          <a:solidFill>
            <a:srgbClr val="3F4A6E"/>
          </a:soli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87123" tIns="87123" rIns="87123" bIns="87123" spcCol="1270" anchor="ctr"/>
          <a:lstStyle/>
          <a:p>
            <a:pPr algn="ctr" defTabSz="577426">
              <a:lnSpc>
                <a:spcPct val="90000"/>
              </a:lnSpc>
            </a:pPr>
            <a:r>
              <a:rPr lang="es-ES" sz="1600" b="1" dirty="0" err="1">
                <a:solidFill>
                  <a:schemeClr val="bg1"/>
                </a:solidFill>
                <a:latin typeface="Bookman Old Style" panose="02050604050505020204" pitchFamily="18" charset="0"/>
              </a:rPr>
              <a:t>Contribution</a:t>
            </a:r>
            <a:r>
              <a:rPr lang="es-ES" sz="1600" b="1" dirty="0">
                <a:solidFill>
                  <a:schemeClr val="bg1"/>
                </a:solidFill>
                <a:latin typeface="Bookman Old Style" panose="02050604050505020204" pitchFamily="18" charset="0"/>
              </a:rPr>
              <a:t> to territorial and local </a:t>
            </a:r>
            <a:r>
              <a:rPr lang="es-ES" sz="1600" b="1" dirty="0" err="1">
                <a:solidFill>
                  <a:schemeClr val="bg1"/>
                </a:solidFill>
                <a:latin typeface="Bookman Old Style" panose="02050604050505020204" pitchFamily="18" charset="0"/>
              </a:rPr>
              <a:t>development</a:t>
            </a:r>
            <a:endParaRPr lang="es-MX" sz="1600" b="1" dirty="0">
              <a:solidFill>
                <a:schemeClr val="bg1"/>
              </a:solidFill>
              <a:latin typeface="Bookman Old Style" panose="02050604050505020204" pitchFamily="18" charset="0"/>
            </a:endParaRPr>
          </a:p>
        </p:txBody>
      </p:sp>
      <p:pic>
        <p:nvPicPr>
          <p:cNvPr id="2097169" name="Imagen 10"/>
          <p:cNvPicPr>
            <a:picLocks noChangeAspect="1"/>
          </p:cNvPicPr>
          <p:nvPr/>
        </p:nvPicPr>
        <p:blipFill>
          <a:blip r:embed="rId3"/>
          <a:stretch>
            <a:fillRect/>
          </a:stretch>
        </p:blipFill>
        <p:spPr>
          <a:xfrm>
            <a:off x="-219268" y="-202102"/>
            <a:ext cx="2219136" cy="1176630"/>
          </a:xfrm>
          <a:prstGeom prst="rect">
            <a:avLst/>
          </a:prstGeom>
        </p:spPr>
      </p:pic>
      <p:sp>
        <p:nvSpPr>
          <p:cNvPr id="1048645" name="Rectangle 4"/>
          <p:cNvSpPr>
            <a:spLocks noChangeArrowheads="1"/>
          </p:cNvSpPr>
          <p:nvPr/>
        </p:nvSpPr>
        <p:spPr bwMode="auto">
          <a:xfrm>
            <a:off x="1853111" y="102847"/>
            <a:ext cx="5199445" cy="772426"/>
          </a:xfrm>
          <a:prstGeom prst="rect">
            <a:avLst/>
          </a:prstGeom>
          <a:solidFill>
            <a:srgbClr val="0A108E"/>
          </a:solidFill>
          <a:ln w="9525">
            <a:noFill/>
            <a:miter lim="800000"/>
            <a:headEnd/>
            <a:tailEnd/>
          </a:ln>
        </p:spPr>
        <p:txBody>
          <a:bodyPr wrap="none" anchor="ctr"/>
          <a:lstStyle/>
          <a:p>
            <a:pPr algn="ctr"/>
            <a:r>
              <a:rPr lang="es-ES" b="1" dirty="0">
                <a:solidFill>
                  <a:schemeClr val="bg1"/>
                </a:solidFill>
                <a:effectLst>
                  <a:outerShdw blurRad="38100" dist="38100" dir="2700000" algn="tl">
                    <a:srgbClr val="000000"/>
                  </a:outerShdw>
                </a:effectLst>
                <a:latin typeface="Bookman Old Style" panose="02050604050505020204" pitchFamily="18" charset="0"/>
                <a:cs typeface="Times New Roman" panose="02020603050405020304" pitchFamily="18" charset="0"/>
              </a:rPr>
              <a:t>EXPECTED IMPACTS BY THE SOCIETY</a:t>
            </a:r>
          </a:p>
        </p:txBody>
      </p:sp>
      <p:cxnSp>
        <p:nvCxnSpPr>
          <p:cNvPr id="3145728" name="Conector curvado 4"/>
          <p:cNvCxnSpPr>
            <a:cxnSpLocks/>
          </p:cNvCxnSpPr>
          <p:nvPr/>
        </p:nvCxnSpPr>
        <p:spPr>
          <a:xfrm>
            <a:off x="3984974" y="4492978"/>
            <a:ext cx="914400" cy="891822"/>
          </a:xfrm>
          <a:prstGeom prst="curvedConnector3">
            <a:avLst>
              <a:gd name="adj1" fmla="val -2284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48646" name="Rectángulo redondeado 15"/>
          <p:cNvSpPr/>
          <p:nvPr/>
        </p:nvSpPr>
        <p:spPr>
          <a:xfrm>
            <a:off x="4933241" y="4697857"/>
            <a:ext cx="2119315" cy="152712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U" b="1" dirty="0">
                <a:solidFill>
                  <a:srgbClr val="002060"/>
                </a:solidFill>
                <a:latin typeface="Bookman Old Style" panose="02050604050505020204" pitchFamily="18" charset="0"/>
              </a:rPr>
              <a:t>Connecting knowledge to the economy and society</a:t>
            </a:r>
            <a:endParaRPr lang="en-US" b="1" dirty="0">
              <a:solidFill>
                <a:srgbClr val="002060"/>
              </a:solidFill>
              <a:latin typeface="Bookman Old Style" panose="0205060405050502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1469"/>
          <p:cNvPicPr>
            <a:picLocks noChangeAspect="1" noChangeArrowheads="1"/>
          </p:cNvPicPr>
          <p:nvPr/>
        </p:nvPicPr>
        <p:blipFill>
          <a:blip r:embed="rId3" cstate="print"/>
          <a:srcRect/>
          <a:stretch>
            <a:fillRect/>
          </a:stretch>
        </p:blipFill>
        <p:spPr bwMode="auto">
          <a:xfrm>
            <a:off x="140388" y="138759"/>
            <a:ext cx="2232110" cy="1017049"/>
          </a:xfrm>
          <a:prstGeom prst="rect">
            <a:avLst/>
          </a:prstGeom>
          <a:noFill/>
          <a:ln>
            <a:noFill/>
          </a:ln>
        </p:spPr>
      </p:pic>
      <p:pic>
        <p:nvPicPr>
          <p:cNvPr id="2097171" name="6 Imagen" descr="banner4.jpg"/>
          <p:cNvPicPr>
            <a:picLocks noChangeAspect="1"/>
          </p:cNvPicPr>
          <p:nvPr/>
        </p:nvPicPr>
        <p:blipFill>
          <a:blip r:embed="rId4"/>
          <a:stretch>
            <a:fillRect/>
          </a:stretch>
        </p:blipFill>
        <p:spPr>
          <a:xfrm>
            <a:off x="-19199" y="5636981"/>
            <a:ext cx="7199313" cy="808962"/>
          </a:xfrm>
          <a:prstGeom prst="rect">
            <a:avLst/>
          </a:prstGeom>
          <a:ln>
            <a:noFill/>
          </a:ln>
          <a:effectLst>
            <a:softEdge rad="317500"/>
          </a:effectLst>
        </p:spPr>
      </p:pic>
      <p:sp>
        <p:nvSpPr>
          <p:cNvPr id="1048658" name="CuadroTexto 6"/>
          <p:cNvSpPr txBox="1"/>
          <p:nvPr/>
        </p:nvSpPr>
        <p:spPr>
          <a:xfrm>
            <a:off x="2372498" y="354895"/>
            <a:ext cx="4630427" cy="584775"/>
          </a:xfrm>
          <a:prstGeom prst="rect">
            <a:avLst/>
          </a:prstGeom>
          <a:solidFill>
            <a:srgbClr val="002060"/>
          </a:solidFill>
        </p:spPr>
        <p:txBody>
          <a:bodyPr wrap="square" rtlCol="0">
            <a:spAutoFit/>
          </a:bodyPr>
          <a:lstStyle/>
          <a:p>
            <a:pPr algn="ctr"/>
            <a:r>
              <a:rPr lang="en-US" sz="1600" b="1" dirty="0">
                <a:solidFill>
                  <a:schemeClr val="bg1"/>
                </a:solidFill>
                <a:latin typeface="Bookman Old Style" panose="02050604050505020204" pitchFamily="18" charset="0"/>
                <a:ea typeface="Tahoma" panose="020B0604030504040204" pitchFamily="34" charset="0"/>
                <a:cs typeface="Tahoma" panose="020B0604030504040204" pitchFamily="34" charset="0"/>
              </a:rPr>
              <a:t>INNOVATION IN THE PROCESS OF UNIVERSITY </a:t>
            </a:r>
            <a:r>
              <a:rPr lang="en-US" sz="1600" b="1" dirty="0" smtClean="0">
                <a:solidFill>
                  <a:schemeClr val="bg1"/>
                </a:solidFill>
                <a:latin typeface="Bookman Old Style" panose="02050604050505020204" pitchFamily="18" charset="0"/>
                <a:ea typeface="Tahoma" panose="020B0604030504040204" pitchFamily="34" charset="0"/>
                <a:cs typeface="Tahoma" panose="020B0604030504040204" pitchFamily="34" charset="0"/>
              </a:rPr>
              <a:t>TRAINING</a:t>
            </a:r>
            <a:endParaRPr lang="es-ES" sz="1600" b="1" dirty="0">
              <a:solidFill>
                <a:schemeClr val="bg1"/>
              </a:solidFill>
              <a:latin typeface="Bookman Old Style" panose="02050604050505020204" pitchFamily="18" charset="0"/>
              <a:ea typeface="Tahoma" panose="020B0604030504040204" pitchFamily="34" charset="0"/>
              <a:cs typeface="Tahoma" panose="020B0604030504040204" pitchFamily="34" charset="0"/>
            </a:endParaRPr>
          </a:p>
        </p:txBody>
      </p:sp>
      <p:sp>
        <p:nvSpPr>
          <p:cNvPr id="1048659" name="CuadroTexto 1"/>
          <p:cNvSpPr txBox="1"/>
          <p:nvPr/>
        </p:nvSpPr>
        <p:spPr>
          <a:xfrm>
            <a:off x="340868" y="1679628"/>
            <a:ext cx="6662057" cy="2585323"/>
          </a:xfrm>
          <a:prstGeom prst="rect">
            <a:avLst/>
          </a:prstGeom>
          <a:noFill/>
          <a:ln w="57150">
            <a:solidFill>
              <a:schemeClr val="tx1"/>
            </a:solidFill>
          </a:ln>
        </p:spPr>
        <p:txBody>
          <a:bodyPr wrap="square" rtlCol="0">
            <a:spAutoFit/>
          </a:bodyPr>
          <a:lstStyle/>
          <a:p>
            <a:pPr marL="168735" indent="-168735">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Break with the traditional educational paradigm centered on the teacher and content for the transmission and reproduction of information.</a:t>
            </a:r>
          </a:p>
          <a:p>
            <a:pPr marL="168735" indent="-168735">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Student-centered with active learning didactic strategies that teach how to operate with information and transform it into knowledge.</a:t>
            </a:r>
          </a:p>
          <a:p>
            <a:pPr marL="168735" indent="-168735">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In the link of theory with practice. </a:t>
            </a:r>
          </a:p>
          <a:p>
            <a:pPr marL="168735" indent="-168735">
              <a:buFont typeface="Arial" panose="020B0604020202020204" pitchFamily="34" charset="0"/>
              <a:buChar char="•"/>
            </a:pPr>
            <a:r>
              <a:rPr lang="en-US" b="1" dirty="0">
                <a:latin typeface="Tahoma" panose="020B0604030504040204" pitchFamily="34" charset="0"/>
                <a:ea typeface="Tahoma" panose="020B0604030504040204" pitchFamily="34" charset="0"/>
                <a:cs typeface="Tahoma" panose="020B0604030504040204" pitchFamily="34" charset="0"/>
              </a:rPr>
              <a:t>Research component: Curricular and extracurricular research.</a:t>
            </a:r>
          </a:p>
        </p:txBody>
      </p:sp>
      <p:sp>
        <p:nvSpPr>
          <p:cNvPr id="1048660" name="Flecha abajo 2"/>
          <p:cNvSpPr/>
          <p:nvPr/>
        </p:nvSpPr>
        <p:spPr>
          <a:xfrm>
            <a:off x="3157799" y="4331855"/>
            <a:ext cx="779068" cy="514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63"/>
          </a:p>
        </p:txBody>
      </p:sp>
      <p:sp>
        <p:nvSpPr>
          <p:cNvPr id="1048661" name="CuadroTexto 3"/>
          <p:cNvSpPr txBox="1"/>
          <p:nvPr/>
        </p:nvSpPr>
        <p:spPr>
          <a:xfrm>
            <a:off x="870731" y="4923746"/>
            <a:ext cx="5353203" cy="369332"/>
          </a:xfrm>
          <a:prstGeom prst="rect">
            <a:avLst/>
          </a:prstGeom>
          <a:noFill/>
        </p:spPr>
        <p:txBody>
          <a:bodyPr wrap="square" rtlCol="0">
            <a:spAutoFit/>
          </a:bodyPr>
          <a:lstStyle/>
          <a:p>
            <a:pPr algn="ctr"/>
            <a:r>
              <a:rPr lang="es-ES" b="1" dirty="0">
                <a:latin typeface="Tahoma" panose="020B0604030504040204" pitchFamily="34" charset="0"/>
                <a:ea typeface="Tahoma" panose="020B0604030504040204" pitchFamily="34" charset="0"/>
                <a:cs typeface="Tahoma" panose="020B0604030504040204" pitchFamily="34" charset="0"/>
              </a:rPr>
              <a:t>SOLUTIONS TO </a:t>
            </a:r>
            <a:r>
              <a:rPr lang="es-ES" b="1" dirty="0" smtClean="0">
                <a:latin typeface="Tahoma" panose="020B0604030504040204" pitchFamily="34" charset="0"/>
                <a:ea typeface="Tahoma" panose="020B0604030504040204" pitchFamily="34" charset="0"/>
                <a:cs typeface="Tahoma" panose="020B0604030504040204" pitchFamily="34" charset="0"/>
              </a:rPr>
              <a:t>PROBLEMS</a:t>
            </a:r>
            <a:endParaRPr lang="es-ES"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1664</Words>
  <Application>Microsoft Office PowerPoint</Application>
  <PresentationFormat>Personalizado</PresentationFormat>
  <Paragraphs>188</Paragraphs>
  <Slides>21</Slides>
  <Notes>3</Notes>
  <HiddenSlides>2</HiddenSlides>
  <MMClips>0</MMClips>
  <ScaleCrop>false</ScaleCrop>
  <HeadingPairs>
    <vt:vector size="4" baseType="variant">
      <vt:variant>
        <vt:lpstr>Tema</vt:lpstr>
      </vt:variant>
      <vt:variant>
        <vt:i4>3</vt:i4>
      </vt:variant>
      <vt:variant>
        <vt:lpstr>Títulos de diapositiva</vt:lpstr>
      </vt:variant>
      <vt:variant>
        <vt:i4>21</vt:i4>
      </vt:variant>
    </vt:vector>
  </HeadingPairs>
  <TitlesOfParts>
    <vt:vector size="24" baseType="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VM Gil</dc:creator>
  <cp:lastModifiedBy>Luffi</cp:lastModifiedBy>
  <cp:revision>9</cp:revision>
  <dcterms:created xsi:type="dcterms:W3CDTF">2019-01-10T02:30:08Z</dcterms:created>
  <dcterms:modified xsi:type="dcterms:W3CDTF">2023-03-20T13:00:00Z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bca771e0e94940b8b0f4a2ad4c0c8894</vt:lpwstr>
  </property>
</Properties>
</file>