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276" r:id="rId6"/>
    <p:sldId id="277" r:id="rId7"/>
    <p:sldId id="278" r:id="rId8"/>
    <p:sldId id="281" r:id="rId9"/>
    <p:sldId id="282" r:id="rId10"/>
    <p:sldId id="284" r:id="rId11"/>
    <p:sldId id="285" r:id="rId12"/>
    <p:sldId id="286" r:id="rId13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718"/>
  </p:normalViewPr>
  <p:slideViewPr>
    <p:cSldViewPr snapToGrid="0">
      <p:cViewPr varScale="1">
        <p:scale>
          <a:sx n="76" d="100"/>
          <a:sy n="76" d="100"/>
        </p:scale>
        <p:origin x="126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6" d="100"/>
        <a:sy n="126" d="100"/>
      </p:scale>
      <p:origin x="0" y="0"/>
    </p:cViewPr>
  </p:sorterViewPr>
  <p:notesViewPr>
    <p:cSldViewPr snapToGrid="0">
      <p:cViewPr varScale="1">
        <p:scale>
          <a:sx n="104" d="100"/>
          <a:sy n="104" d="100"/>
        </p:scale>
        <p:origin x="538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3B129C17-9205-4554-BF5C-070656C216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B41E939-D5BE-4B7F-BCD2-05DCC4E5E8C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864EF8F-93C5-4541-926C-80DCEAB0E965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2025/12/15</a:t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61800B1-1D76-46D4-ADAF-FD5EA7AFBE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CBFA674-DC58-422B-8963-09FD1B05EDD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A42FE58-2C2A-433E-A3EF-B39ACF97315A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35657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2E267B-0C99-4BE6-95D3-5B4EB5375E46}" type="datetime1">
              <a:rPr lang="zh-TW" altLang="en-US" noProof="0" smtClean="0"/>
              <a:t>2025/12/15</a:t>
            </a:fld>
            <a:endParaRPr lang="zh-TW" altLang="en-US" noProof="0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F97DC217-DF71-1A49-B3EA-559F1F43B0FF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F97DC217-DF71-1A49-B3EA-559F1F43B0FF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1</a:t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77724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3" y="1122363"/>
            <a:ext cx="7096933" cy="2387600"/>
          </a:xfrm>
        </p:spPr>
        <p:txBody>
          <a:bodyPr rtlCol="0" anchor="b">
            <a:noAutofit/>
          </a:bodyPr>
          <a:lstStyle>
            <a:lvl1pPr algn="l">
              <a:defRPr sz="60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02038"/>
            <a:ext cx="9500507" cy="806675"/>
          </a:xfrm>
        </p:spPr>
        <p:txBody>
          <a:bodyPr rtlCol="0">
            <a:noAutofit/>
          </a:bodyPr>
          <a:lstStyle>
            <a:lvl1pPr marL="0" indent="0" algn="l">
              <a:buNone/>
              <a:defRPr sz="3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9AC79249-FDC0-364D-A734-AE1DE1605D28}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橢圓​​ 4">
            <a:extLst>
              <a:ext uri="{FF2B5EF4-FFF2-40B4-BE49-F238E27FC236}">
                <a16:creationId xmlns:a16="http://schemas.microsoft.com/office/drawing/2014/main" id="{902465C8-266D-104C-9C49-323DF4A8277E}"/>
              </a:ext>
            </a:extLst>
          </p:cNvPr>
          <p:cNvSpPr/>
          <p:nvPr userDrawn="1"/>
        </p:nvSpPr>
        <p:spPr>
          <a:xfrm>
            <a:off x="583746" y="4960030"/>
            <a:ext cx="1551214" cy="155121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1" name="手繪多邊形 10">
            <a:extLst>
              <a:ext uri="{FF2B5EF4-FFF2-40B4-BE49-F238E27FC236}">
                <a16:creationId xmlns:a16="http://schemas.microsoft.com/office/drawing/2014/main" id="{37979A1C-BF60-B345-A664-2E4F7A3461EB}"/>
              </a:ext>
            </a:extLst>
          </p:cNvPr>
          <p:cNvSpPr/>
          <p:nvPr userDrawn="1"/>
        </p:nvSpPr>
        <p:spPr>
          <a:xfrm>
            <a:off x="1" y="4571999"/>
            <a:ext cx="1118508" cy="1118508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9" name="手繪多邊形​​(F) 8">
            <a:extLst>
              <a:ext uri="{FF2B5EF4-FFF2-40B4-BE49-F238E27FC236}">
                <a16:creationId xmlns:a16="http://schemas.microsoft.com/office/drawing/2014/main" id="{58080B3E-915C-2D4C-8608-596E1BFD6387}"/>
              </a:ext>
            </a:extLst>
          </p:cNvPr>
          <p:cNvSpPr/>
          <p:nvPr userDrawn="1"/>
        </p:nvSpPr>
        <p:spPr>
          <a:xfrm>
            <a:off x="1" y="5739492"/>
            <a:ext cx="1118508" cy="1118508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id="{F15FBB50-09C8-B64E-AE57-67C5E70810CB}"/>
              </a:ext>
            </a:extLst>
          </p:cNvPr>
          <p:cNvGrpSpPr/>
          <p:nvPr userDrawn="1"/>
        </p:nvGrpSpPr>
        <p:grpSpPr>
          <a:xfrm>
            <a:off x="8264427" y="-3419"/>
            <a:ext cx="3927573" cy="3165022"/>
            <a:chOff x="9857014" y="13834"/>
            <a:chExt cx="2334986" cy="1881641"/>
          </a:xfrm>
        </p:grpSpPr>
        <p:sp>
          <p:nvSpPr>
            <p:cNvPr id="15" name="手繪多邊形​​(F) 14">
              <a:extLst>
                <a:ext uri="{FF2B5EF4-FFF2-40B4-BE49-F238E27FC236}">
                  <a16:creationId xmlns:a16="http://schemas.microsoft.com/office/drawing/2014/main" id="{EFBF1E52-11FA-DC48-B7AD-75734232FFE8}"/>
                </a:ext>
              </a:extLst>
            </p:cNvPr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zh-TW" altLang="en-US" noProof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" name="手繪多邊形 15">
              <a:extLst>
                <a:ext uri="{FF2B5EF4-FFF2-40B4-BE49-F238E27FC236}">
                  <a16:creationId xmlns:a16="http://schemas.microsoft.com/office/drawing/2014/main" id="{4850B620-49F5-3748-84AF-682555D52792}"/>
                </a:ext>
              </a:extLst>
            </p:cNvPr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zh-TW" altLang="en-US" noProof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22" name="手繪多邊形 21">
            <a:extLst>
              <a:ext uri="{FF2B5EF4-FFF2-40B4-BE49-F238E27FC236}">
                <a16:creationId xmlns:a16="http://schemas.microsoft.com/office/drawing/2014/main" id="{BC68F289-2744-2F48-893A-3F17911625C8}"/>
              </a:ext>
            </a:extLst>
          </p:cNvPr>
          <p:cNvSpPr/>
          <p:nvPr userDrawn="1"/>
        </p:nvSpPr>
        <p:spPr>
          <a:xfrm>
            <a:off x="0" y="-1"/>
            <a:ext cx="1167493" cy="1167493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8" name="手繪多邊形 27">
            <a:extLst>
              <a:ext uri="{FF2B5EF4-FFF2-40B4-BE49-F238E27FC236}">
                <a16:creationId xmlns:a16="http://schemas.microsoft.com/office/drawing/2014/main" id="{9E240E8A-950E-7946-826C-415CB5DACA43}"/>
              </a:ext>
            </a:extLst>
          </p:cNvPr>
          <p:cNvSpPr/>
          <p:nvPr userDrawn="1"/>
        </p:nvSpPr>
        <p:spPr>
          <a:xfrm>
            <a:off x="11024507" y="4580708"/>
            <a:ext cx="1167493" cy="2277292"/>
          </a:xfrm>
          <a:custGeom>
            <a:avLst/>
            <a:gdLst>
              <a:gd name="connsiteX0" fmla="*/ 1167473 w 1167493"/>
              <a:gd name="connsiteY0" fmla="*/ 0 h 2272167"/>
              <a:gd name="connsiteX1" fmla="*/ 1167493 w 1167493"/>
              <a:gd name="connsiteY1" fmla="*/ 0 h 2272167"/>
              <a:gd name="connsiteX2" fmla="*/ 1167493 w 1167493"/>
              <a:gd name="connsiteY2" fmla="*/ 492960 h 2272167"/>
              <a:gd name="connsiteX3" fmla="*/ 1167493 w 1167493"/>
              <a:gd name="connsiteY3" fmla="*/ 720385 h 2272167"/>
              <a:gd name="connsiteX4" fmla="*/ 1167493 w 1167493"/>
              <a:gd name="connsiteY4" fmla="*/ 2272167 h 2272167"/>
              <a:gd name="connsiteX5" fmla="*/ 0 w 1167493"/>
              <a:gd name="connsiteY5" fmla="*/ 2272167 h 2272167"/>
              <a:gd name="connsiteX6" fmla="*/ 0 w 1167493"/>
              <a:gd name="connsiteY6" fmla="*/ 1898074 h 2272167"/>
              <a:gd name="connsiteX7" fmla="*/ 0 w 1167493"/>
              <a:gd name="connsiteY7" fmla="*/ 1271597 h 2272167"/>
              <a:gd name="connsiteX8" fmla="*/ 0 w 1167493"/>
              <a:gd name="connsiteY8" fmla="*/ 1177688 h 2272167"/>
              <a:gd name="connsiteX9" fmla="*/ 1048124 w 1167493"/>
              <a:gd name="connsiteY9" fmla="*/ 6080 h 2272167"/>
              <a:gd name="connsiteX10" fmla="*/ 1167473 w 1167493"/>
              <a:gd name="connsiteY10" fmla="*/ 0 h 2272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67493" h="2272167">
                <a:moveTo>
                  <a:pt x="1167473" y="0"/>
                </a:moveTo>
                <a:lnTo>
                  <a:pt x="1167493" y="0"/>
                </a:lnTo>
                <a:lnTo>
                  <a:pt x="1167493" y="492960"/>
                </a:lnTo>
                <a:lnTo>
                  <a:pt x="1167493" y="720385"/>
                </a:lnTo>
                <a:lnTo>
                  <a:pt x="1167493" y="2272167"/>
                </a:lnTo>
                <a:lnTo>
                  <a:pt x="0" y="2272167"/>
                </a:lnTo>
                <a:lnTo>
                  <a:pt x="0" y="1898074"/>
                </a:lnTo>
                <a:lnTo>
                  <a:pt x="0" y="1271597"/>
                </a:lnTo>
                <a:lnTo>
                  <a:pt x="0" y="1177688"/>
                </a:lnTo>
                <a:cubicBezTo>
                  <a:pt x="0" y="567919"/>
                  <a:pt x="459408" y="66389"/>
                  <a:pt x="1048124" y="6080"/>
                </a:cubicBezTo>
                <a:lnTo>
                  <a:pt x="116747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時間表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手繪多邊形​​(F)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手繪多邊形​​(F)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rot="5400000" flipH="1">
            <a:off x="1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87561"/>
            <a:ext cx="9779182" cy="3366815"/>
          </a:xfrm>
        </p:spPr>
        <p:txBody>
          <a:bodyPr rtlCol="0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10" name="日期版面配置區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53E2FD9-212C-4634-B9BE-2B64514F2F1C}" type="datetime1">
              <a:rPr lang="zh-TW" altLang="en-US" noProof="0" smtClean="0"/>
              <a:t>2025/12/15</a:t>
            </a:fld>
            <a:endParaRPr lang="zh-TW" altLang="en-US" noProof="0"/>
          </a:p>
        </p:txBody>
      </p:sp>
      <p:sp>
        <p:nvSpPr>
          <p:cNvPr id="11" name="頁尾版面配置區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 noProof="0"/>
              <a:t>簡報標題</a:t>
            </a:r>
          </a:p>
        </p:txBody>
      </p:sp>
      <p:sp>
        <p:nvSpPr>
          <p:cNvPr id="12" name="投影片編號版面配置區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94A09A9-5501-47C1-A89A-A340965A2BE2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569275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 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528203"/>
            <a:ext cx="4663440" cy="2828613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18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marL="914400" indent="0">
              <a:buNone/>
              <a:defRPr sz="16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marL="1371600" indent="0">
              <a:buNone/>
              <a:defRPr sz="14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marL="1828800" indent="0">
              <a:buNone/>
              <a:defRPr sz="14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4" name="手繪多邊形​​(F)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手繪多邊形​​(F)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6" name="手繪多邊形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grpSp>
        <p:nvGrpSpPr>
          <p:cNvPr id="9" name="群組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8082092" y="5590903"/>
            <a:ext cx="1572380" cy="1267097"/>
            <a:chOff x="7413403" y="4976359"/>
            <a:chExt cx="2334986" cy="1881641"/>
          </a:xfrm>
        </p:grpSpPr>
        <p:sp>
          <p:nvSpPr>
            <p:cNvPr id="7" name="手繪多邊形​​(F)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zh-TW" altLang="en-US" noProof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" name="手繪多邊形​​(F)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zh-TW" altLang="en-US" noProof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10" name="日期版面配置區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6B557A9-0E5D-4096-B4AD-E75F2E23F2DD}" type="datetime1">
              <a:rPr lang="zh-TW" altLang="en-US" noProof="0" smtClean="0"/>
              <a:t>2025/12/15</a:t>
            </a:fld>
            <a:endParaRPr lang="zh-TW" altLang="en-US" noProof="0"/>
          </a:p>
        </p:txBody>
      </p:sp>
      <p:sp>
        <p:nvSpPr>
          <p:cNvPr id="11" name="頁尾版面配置區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 noProof="0"/>
              <a:t>簡報標題</a:t>
            </a:r>
          </a:p>
        </p:txBody>
      </p:sp>
      <p:sp>
        <p:nvSpPr>
          <p:cNvPr id="12" name="投影片編號版面配置區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94A09A9-5501-47C1-A89A-A340965A2BE2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  <p:sp>
        <p:nvSpPr>
          <p:cNvPr id="13" name="內容版面配置區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83235" y="2528203"/>
            <a:ext cx="4663440" cy="2828613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18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marL="914400" indent="0">
              <a:buNone/>
              <a:defRPr sz="16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marL="1371600" indent="0">
              <a:buNone/>
              <a:defRPr sz="14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marL="1828800" indent="0">
              <a:buNone/>
              <a:defRPr sz="14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14" name="內容版面配置區 2">
            <a:extLst>
              <a:ext uri="{FF2B5EF4-FFF2-40B4-BE49-F238E27FC236}">
                <a16:creationId xmlns:a16="http://schemas.microsoft.com/office/drawing/2014/main" id="{0B33DABA-7BF5-1147-BA5E-63B92F220E5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167493" y="2005689"/>
            <a:ext cx="4663440" cy="522514"/>
          </a:xfrm>
        </p:spPr>
        <p:txBody>
          <a:bodyPr rtlCol="0">
            <a:noAutofit/>
          </a:bodyPr>
          <a:lstStyle>
            <a:lvl1pPr marL="0" indent="0">
              <a:buNone/>
              <a:defRPr sz="24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20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marL="914400" indent="0">
              <a:buNone/>
              <a:defRPr sz="18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marL="1371600" indent="0">
              <a:buNone/>
              <a:defRPr sz="16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marL="1828800" indent="0">
              <a:buNone/>
              <a:defRPr sz="16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15" name="內容版面配置區 2">
            <a:extLst>
              <a:ext uri="{FF2B5EF4-FFF2-40B4-BE49-F238E27FC236}">
                <a16:creationId xmlns:a16="http://schemas.microsoft.com/office/drawing/2014/main" id="{1B05BEE9-8BC0-EC44-B913-DB6426DF2EA7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83235" y="2005689"/>
            <a:ext cx="4663440" cy="522514"/>
          </a:xfrm>
        </p:spPr>
        <p:txBody>
          <a:bodyPr rtlCol="0">
            <a:noAutofit/>
          </a:bodyPr>
          <a:lstStyle>
            <a:lvl1pPr marL="0" indent="0">
              <a:buNone/>
              <a:defRPr sz="24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20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marL="914400" indent="0">
              <a:buNone/>
              <a:defRPr sz="18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marL="1371600" indent="0">
              <a:buNone/>
              <a:defRPr sz="16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marL="1828800" indent="0">
              <a:buNone/>
              <a:defRPr sz="16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131912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 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1" y="2526318"/>
            <a:ext cx="3218688" cy="2828613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18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marL="914400" indent="0">
              <a:buNone/>
              <a:defRPr sz="16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marL="1371600" indent="0">
              <a:buNone/>
              <a:defRPr sz="14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marL="1828800" indent="0">
              <a:buNone/>
              <a:defRPr sz="14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4" name="手繪多邊形​​(F)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rot="5400000">
            <a:off x="8580896" y="0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手繪多邊形​​(F)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>
            <a:off x="-2364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6" name="手繪多邊形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 rot="5400000" flipH="1">
            <a:off x="11258144" y="5924144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grpSp>
        <p:nvGrpSpPr>
          <p:cNvPr id="9" name="群組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2587417" y="5590903"/>
            <a:ext cx="1572380" cy="1267097"/>
            <a:chOff x="7413403" y="4976359"/>
            <a:chExt cx="2334986" cy="1881641"/>
          </a:xfrm>
        </p:grpSpPr>
        <p:sp>
          <p:nvSpPr>
            <p:cNvPr id="7" name="手繪多邊形​​(F)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zh-TW" altLang="en-US" noProof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" name="手繪多邊形​​(F)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zh-TW" altLang="en-US" noProof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10" name="日期版面配置區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6711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F179ADB2-D8DE-499A-9C24-143BE3DCBD4B}" type="datetime1">
              <a:rPr lang="zh-TW" altLang="en-US" noProof="0" smtClean="0"/>
              <a:t>2025/12/15</a:t>
            </a:fld>
            <a:endParaRPr lang="zh-TW" altLang="en-US" noProof="0"/>
          </a:p>
        </p:txBody>
      </p:sp>
      <p:sp>
        <p:nvSpPr>
          <p:cNvPr id="11" name="頁尾版面配置區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 noProof="0"/>
              <a:t>簡報標題</a:t>
            </a:r>
          </a:p>
        </p:txBody>
      </p:sp>
      <p:sp>
        <p:nvSpPr>
          <p:cNvPr id="13" name="內容版面配置區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83787" y="2526318"/>
            <a:ext cx="3173279" cy="2828613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18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marL="914400" indent="0">
              <a:buNone/>
              <a:defRPr sz="16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marL="1371600" indent="0">
              <a:buNone/>
              <a:defRPr sz="14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marL="1828800" indent="0">
              <a:buNone/>
              <a:defRPr sz="14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14" name="內容版面配置區 2">
            <a:extLst>
              <a:ext uri="{FF2B5EF4-FFF2-40B4-BE49-F238E27FC236}">
                <a16:creationId xmlns:a16="http://schemas.microsoft.com/office/drawing/2014/main" id="{0B33DABA-7BF5-1147-BA5E-63B92F220E5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167493" y="2003804"/>
            <a:ext cx="3173278" cy="522514"/>
          </a:xfrm>
        </p:spPr>
        <p:txBody>
          <a:bodyPr rtlCol="0">
            <a:noAutofit/>
          </a:bodyPr>
          <a:lstStyle>
            <a:lvl1pPr marL="0" indent="0">
              <a:buNone/>
              <a:defRPr sz="24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20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marL="914400" indent="0">
              <a:buNone/>
              <a:defRPr sz="18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marL="1371600" indent="0">
              <a:buNone/>
              <a:defRPr sz="16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marL="1828800" indent="0">
              <a:buNone/>
              <a:defRPr sz="16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15" name="內容版面配置區 2">
            <a:extLst>
              <a:ext uri="{FF2B5EF4-FFF2-40B4-BE49-F238E27FC236}">
                <a16:creationId xmlns:a16="http://schemas.microsoft.com/office/drawing/2014/main" id="{1B05BEE9-8BC0-EC44-B913-DB6426DF2EA7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83788" y="2003804"/>
            <a:ext cx="3173278" cy="522514"/>
          </a:xfrm>
        </p:spPr>
        <p:txBody>
          <a:bodyPr rtlCol="0">
            <a:noAutofit/>
          </a:bodyPr>
          <a:lstStyle>
            <a:lvl1pPr marL="0" indent="0">
              <a:buNone/>
              <a:defRPr sz="24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20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marL="914400" indent="0">
              <a:buNone/>
              <a:defRPr sz="18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marL="1371600" indent="0">
              <a:buNone/>
              <a:defRPr sz="16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marL="1828800" indent="0">
              <a:buNone/>
              <a:defRPr sz="16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16" name="內容版面配置區 2">
            <a:extLst>
              <a:ext uri="{FF2B5EF4-FFF2-40B4-BE49-F238E27FC236}">
                <a16:creationId xmlns:a16="http://schemas.microsoft.com/office/drawing/2014/main" id="{43D62993-A055-DF4F-9286-4FFE3A5C7FD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200082" y="2526318"/>
            <a:ext cx="3173279" cy="2828613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18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marL="914400" indent="0">
              <a:buNone/>
              <a:defRPr sz="16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marL="1371600" indent="0">
              <a:buNone/>
              <a:defRPr sz="14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marL="1828800" indent="0">
              <a:buNone/>
              <a:defRPr sz="14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17" name="內容版面配置區 2">
            <a:extLst>
              <a:ext uri="{FF2B5EF4-FFF2-40B4-BE49-F238E27FC236}">
                <a16:creationId xmlns:a16="http://schemas.microsoft.com/office/drawing/2014/main" id="{A896DA2E-4448-254C-86D1-9E16E63CC6A0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200083" y="2003804"/>
            <a:ext cx="3173278" cy="522514"/>
          </a:xfrm>
        </p:spPr>
        <p:txBody>
          <a:bodyPr rtlCol="0">
            <a:noAutofit/>
          </a:bodyPr>
          <a:lstStyle>
            <a:lvl1pPr marL="0" indent="0">
              <a:buNone/>
              <a:defRPr sz="24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20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marL="914400" indent="0">
              <a:buNone/>
              <a:defRPr sz="18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marL="1371600" indent="0">
              <a:buNone/>
              <a:defRPr sz="16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marL="1828800" indent="0">
              <a:buNone/>
              <a:defRPr sz="16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12" name="投影片編號版面配置區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94A09A9-5501-47C1-A89A-A340965A2BE2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756976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最後一張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1122363"/>
            <a:ext cx="6220278" cy="2387600"/>
          </a:xfrm>
        </p:spPr>
        <p:txBody>
          <a:bodyPr rtlCol="0" anchor="b">
            <a:noAutofit/>
          </a:bodyPr>
          <a:lstStyle>
            <a:lvl1pPr algn="l">
              <a:defRPr sz="60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02038"/>
            <a:ext cx="6220277" cy="2247219"/>
          </a:xfrm>
        </p:spPr>
        <p:txBody>
          <a:bodyPr rtlCol="0">
            <a:noAutofit/>
          </a:bodyPr>
          <a:lstStyle>
            <a:lvl1pPr marL="0" indent="0" algn="l">
              <a:buNone/>
              <a:defRPr sz="28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9AC79249-FDC0-364D-A734-AE1DE1605D28}"/>
              </a:ext>
            </a:extLst>
          </p:cNvPr>
          <p:cNvSpPr/>
          <p:nvPr userDrawn="1"/>
        </p:nvSpPr>
        <p:spPr>
          <a:xfrm>
            <a:off x="8264426" y="0"/>
            <a:ext cx="392757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id="{F15FBB50-09C8-B64E-AE57-67C5E70810CB}"/>
              </a:ext>
            </a:extLst>
          </p:cNvPr>
          <p:cNvGrpSpPr/>
          <p:nvPr userDrawn="1"/>
        </p:nvGrpSpPr>
        <p:grpSpPr>
          <a:xfrm>
            <a:off x="8264427" y="3685939"/>
            <a:ext cx="3927573" cy="3178856"/>
            <a:chOff x="9857014" y="13834"/>
            <a:chExt cx="2334986" cy="1881641"/>
          </a:xfrm>
        </p:grpSpPr>
        <p:sp>
          <p:nvSpPr>
            <p:cNvPr id="15" name="手繪多邊形​​(F) 14">
              <a:extLst>
                <a:ext uri="{FF2B5EF4-FFF2-40B4-BE49-F238E27FC236}">
                  <a16:creationId xmlns:a16="http://schemas.microsoft.com/office/drawing/2014/main" id="{EFBF1E52-11FA-DC48-B7AD-75734232FFE8}"/>
                </a:ext>
              </a:extLst>
            </p:cNvPr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zh-TW" altLang="en-US" noProof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" name="手繪多邊形 15">
              <a:extLst>
                <a:ext uri="{FF2B5EF4-FFF2-40B4-BE49-F238E27FC236}">
                  <a16:creationId xmlns:a16="http://schemas.microsoft.com/office/drawing/2014/main" id="{4850B620-49F5-3748-84AF-682555D52792}"/>
                </a:ext>
              </a:extLst>
            </p:cNvPr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zh-TW" altLang="en-US" noProof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22" name="手繪多邊形 21">
            <a:extLst>
              <a:ext uri="{FF2B5EF4-FFF2-40B4-BE49-F238E27FC236}">
                <a16:creationId xmlns:a16="http://schemas.microsoft.com/office/drawing/2014/main" id="{BC68F289-2744-2F48-893A-3F17911625C8}"/>
              </a:ext>
            </a:extLst>
          </p:cNvPr>
          <p:cNvSpPr/>
          <p:nvPr userDrawn="1"/>
        </p:nvSpPr>
        <p:spPr>
          <a:xfrm>
            <a:off x="0" y="-1"/>
            <a:ext cx="1167493" cy="1167493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7" name="手繪多邊形 16">
            <a:extLst>
              <a:ext uri="{FF2B5EF4-FFF2-40B4-BE49-F238E27FC236}">
                <a16:creationId xmlns:a16="http://schemas.microsoft.com/office/drawing/2014/main" id="{39563C76-BC00-DE47-88F5-C24D3CE3325A}"/>
              </a:ext>
            </a:extLst>
          </p:cNvPr>
          <p:cNvSpPr/>
          <p:nvPr userDrawn="1"/>
        </p:nvSpPr>
        <p:spPr>
          <a:xfrm>
            <a:off x="10228214" y="-1"/>
            <a:ext cx="1963787" cy="3178856"/>
          </a:xfrm>
          <a:custGeom>
            <a:avLst/>
            <a:gdLst>
              <a:gd name="connsiteX0" fmla="*/ 0 w 1963787"/>
              <a:gd name="connsiteY0" fmla="*/ 0 h 3178856"/>
              <a:gd name="connsiteX1" fmla="*/ 1963787 w 1963787"/>
              <a:gd name="connsiteY1" fmla="*/ 0 h 3178856"/>
              <a:gd name="connsiteX2" fmla="*/ 1963787 w 1963787"/>
              <a:gd name="connsiteY2" fmla="*/ 1967129 h 3178856"/>
              <a:gd name="connsiteX3" fmla="*/ 1963787 w 1963787"/>
              <a:gd name="connsiteY3" fmla="*/ 2349671 h 3178856"/>
              <a:gd name="connsiteX4" fmla="*/ 1963787 w 1963787"/>
              <a:gd name="connsiteY4" fmla="*/ 3178856 h 3178856"/>
              <a:gd name="connsiteX5" fmla="*/ 1963753 w 1963787"/>
              <a:gd name="connsiteY5" fmla="*/ 3178856 h 3178856"/>
              <a:gd name="connsiteX6" fmla="*/ 1763002 w 1963787"/>
              <a:gd name="connsiteY6" fmla="*/ 3168629 h 3178856"/>
              <a:gd name="connsiteX7" fmla="*/ 0 w 1963787"/>
              <a:gd name="connsiteY7" fmla="*/ 1197921 h 3178856"/>
              <a:gd name="connsiteX8" fmla="*/ 0 w 1963787"/>
              <a:gd name="connsiteY8" fmla="*/ 1039961 h 3178856"/>
              <a:gd name="connsiteX9" fmla="*/ 0 w 1963787"/>
              <a:gd name="connsiteY9" fmla="*/ 0 h 317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63787" h="3178856">
                <a:moveTo>
                  <a:pt x="0" y="0"/>
                </a:moveTo>
                <a:lnTo>
                  <a:pt x="1963787" y="0"/>
                </a:lnTo>
                <a:lnTo>
                  <a:pt x="1963787" y="1967129"/>
                </a:lnTo>
                <a:lnTo>
                  <a:pt x="1963787" y="2349671"/>
                </a:lnTo>
                <a:lnTo>
                  <a:pt x="1963787" y="3178856"/>
                </a:lnTo>
                <a:lnTo>
                  <a:pt x="1963753" y="3178856"/>
                </a:lnTo>
                <a:lnTo>
                  <a:pt x="1763002" y="3168629"/>
                </a:lnTo>
                <a:cubicBezTo>
                  <a:pt x="772749" y="3067186"/>
                  <a:pt x="0" y="2223585"/>
                  <a:pt x="0" y="1197921"/>
                </a:cubicBezTo>
                <a:lnTo>
                  <a:pt x="0" y="1039961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17467"/>
            <a:ext cx="9779182" cy="3366815"/>
          </a:xfrm>
        </p:spPr>
        <p:txBody>
          <a:bodyPr rtlCol="0">
            <a:noAutofit/>
          </a:bodyPr>
          <a:lstStyle>
            <a:lvl1pPr marL="0" indent="0">
              <a:buNone/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marL="914400" indent="0">
              <a:buNone/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marL="1371600" indent="0">
              <a:buNone/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marL="1828800" indent="0">
              <a:buNone/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4" name="手繪多邊形​​(F)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手繪多邊形​​(F)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6" name="手繪多邊形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grpSp>
        <p:nvGrpSpPr>
          <p:cNvPr id="9" name="群組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8082092" y="5590903"/>
            <a:ext cx="1572380" cy="1267097"/>
            <a:chOff x="7413403" y="4976359"/>
            <a:chExt cx="2334986" cy="1881641"/>
          </a:xfrm>
        </p:grpSpPr>
        <p:sp>
          <p:nvSpPr>
            <p:cNvPr id="7" name="手繪多邊形​​(F)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zh-TW" altLang="en-US" noProof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" name="手繪多邊形​​(F)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zh-TW" altLang="en-US" noProof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10" name="日期版面配置區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71E5EC9-0AE7-4DA6-91A2-BEB118ECAB88}" type="datetime1">
              <a:rPr lang="zh-TW" altLang="en-US" noProof="0" smtClean="0"/>
              <a:t>2025/12/15</a:t>
            </a:fld>
            <a:endParaRPr lang="zh-TW" altLang="en-US" noProof="0"/>
          </a:p>
        </p:txBody>
      </p:sp>
      <p:sp>
        <p:nvSpPr>
          <p:cNvPr id="11" name="頁尾版面配置區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 noProof="0"/>
              <a:t>簡報標題</a:t>
            </a:r>
          </a:p>
        </p:txBody>
      </p:sp>
      <p:sp>
        <p:nvSpPr>
          <p:cNvPr id="12" name="投影片編號版面配置區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94A09A9-5501-47C1-A89A-A340965A2BE2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區段標頭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2A62587F-7496-384A-AF40-18FC8CF0709D}"/>
              </a:ext>
            </a:extLst>
          </p:cNvPr>
          <p:cNvSpPr/>
          <p:nvPr userDrawn="1"/>
        </p:nvSpPr>
        <p:spPr>
          <a:xfrm>
            <a:off x="0" y="2286002"/>
            <a:ext cx="1220882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2" name="手繪多邊形 11">
            <a:extLst>
              <a:ext uri="{FF2B5EF4-FFF2-40B4-BE49-F238E27FC236}">
                <a16:creationId xmlns:a16="http://schemas.microsoft.com/office/drawing/2014/main" id="{84DB028B-A475-224B-B675-A15A56CAD0BF}"/>
              </a:ext>
            </a:extLst>
          </p:cNvPr>
          <p:cNvSpPr/>
          <p:nvPr userDrawn="1"/>
        </p:nvSpPr>
        <p:spPr>
          <a:xfrm flipH="1">
            <a:off x="8597718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4" name="手繪多邊形​​(F) 13">
            <a:extLst>
              <a:ext uri="{FF2B5EF4-FFF2-40B4-BE49-F238E27FC236}">
                <a16:creationId xmlns:a16="http://schemas.microsoft.com/office/drawing/2014/main" id="{61C34955-105B-4D4D-B51D-754C5D38A85D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5" name="手繪多邊形​​(F) 14">
            <a:extLst>
              <a:ext uri="{FF2B5EF4-FFF2-40B4-BE49-F238E27FC236}">
                <a16:creationId xmlns:a16="http://schemas.microsoft.com/office/drawing/2014/main" id="{2734DEB1-EC02-2E42-9292-4ADD115060A5}"/>
              </a:ext>
            </a:extLst>
          </p:cNvPr>
          <p:cNvSpPr/>
          <p:nvPr userDrawn="1"/>
        </p:nvSpPr>
        <p:spPr>
          <a:xfrm rot="5400000" flipH="1" flipV="1">
            <a:off x="10344100" y="438098"/>
            <a:ext cx="2285999" cy="1409801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3" name="標題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E65DE34-CDB7-41F7-A95A-592B99558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67492" y="2653167"/>
            <a:ext cx="9779183" cy="3436483"/>
          </a:xfrm>
        </p:spPr>
        <p:txBody>
          <a:bodyPr rtlCol="0">
            <a:noAutofit/>
          </a:bodyPr>
          <a:lstStyle>
            <a:lvl1pPr marL="0" indent="0">
              <a:lnSpc>
                <a:spcPct val="150000"/>
              </a:lnSpc>
              <a:buNone/>
              <a:defRPr sz="24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ED008D3D-DF24-4E70-8D79-942759761C05}" type="datetime1">
              <a:rPr lang="zh-TW" altLang="en-US" noProof="0" smtClean="0"/>
              <a:t>2025/12/15</a:t>
            </a:fld>
            <a:endParaRPr lang="zh-TW" altLang="en-US" noProof="0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 noProof="0"/>
              <a:t>簡報標題</a:t>
            </a: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94A09A9-5501-47C1-A89A-A340965A2BE2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80263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手繪多邊形 22">
            <a:extLst>
              <a:ext uri="{FF2B5EF4-FFF2-40B4-BE49-F238E27FC236}">
                <a16:creationId xmlns:a16="http://schemas.microsoft.com/office/drawing/2014/main" id="{067EACEC-C2DD-EA42-8504-176673AD1F20}"/>
              </a:ext>
            </a:extLst>
          </p:cNvPr>
          <p:cNvSpPr/>
          <p:nvPr userDrawn="1"/>
        </p:nvSpPr>
        <p:spPr>
          <a:xfrm>
            <a:off x="0" y="0"/>
            <a:ext cx="8025490" cy="6858000"/>
          </a:xfrm>
          <a:custGeom>
            <a:avLst/>
            <a:gdLst>
              <a:gd name="connsiteX0" fmla="*/ 0 w 8025490"/>
              <a:gd name="connsiteY0" fmla="*/ 0 h 6858000"/>
              <a:gd name="connsiteX1" fmla="*/ 4596490 w 8025490"/>
              <a:gd name="connsiteY1" fmla="*/ 0 h 6858000"/>
              <a:gd name="connsiteX2" fmla="*/ 8025490 w 8025490"/>
              <a:gd name="connsiteY2" fmla="*/ 3429000 h 6858000"/>
              <a:gd name="connsiteX3" fmla="*/ 4596490 w 8025490"/>
              <a:gd name="connsiteY3" fmla="*/ 6858000 h 6858000"/>
              <a:gd name="connsiteX4" fmla="*/ 0 w 802549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25490" h="6858000">
                <a:moveTo>
                  <a:pt x="0" y="0"/>
                </a:moveTo>
                <a:lnTo>
                  <a:pt x="4596490" y="0"/>
                </a:lnTo>
                <a:cubicBezTo>
                  <a:pt x="6490274" y="0"/>
                  <a:pt x="8025490" y="1535216"/>
                  <a:pt x="8025490" y="3429000"/>
                </a:cubicBezTo>
                <a:cubicBezTo>
                  <a:pt x="8025490" y="5322784"/>
                  <a:pt x="6490274" y="6858000"/>
                  <a:pt x="4596490" y="6858000"/>
                </a:cubicBez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1059400"/>
            <a:ext cx="6245912" cy="2387600"/>
          </a:xfrm>
        </p:spPr>
        <p:txBody>
          <a:bodyPr rtlCol="0"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539075"/>
            <a:ext cx="6245912" cy="1406101"/>
          </a:xfrm>
        </p:spPr>
        <p:txBody>
          <a:bodyPr rtlCol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zh-TW" altLang="en-US" noProof="0"/>
              <a:t>按一下以編輯母片副標題樣式</a:t>
            </a:r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id="{89843C7E-5704-7A46-8974-F3BFA42E7310}"/>
              </a:ext>
            </a:extLst>
          </p:cNvPr>
          <p:cNvGrpSpPr/>
          <p:nvPr userDrawn="1"/>
        </p:nvGrpSpPr>
        <p:grpSpPr>
          <a:xfrm rot="16200000">
            <a:off x="8286528" y="2207195"/>
            <a:ext cx="3032351" cy="2443610"/>
            <a:chOff x="9857014" y="13834"/>
            <a:chExt cx="2334986" cy="1881641"/>
          </a:xfrm>
        </p:grpSpPr>
        <p:sp>
          <p:nvSpPr>
            <p:cNvPr id="15" name="手繪多邊形​​(F) 14">
              <a:extLst>
                <a:ext uri="{FF2B5EF4-FFF2-40B4-BE49-F238E27FC236}">
                  <a16:creationId xmlns:a16="http://schemas.microsoft.com/office/drawing/2014/main" id="{EFBF1E52-11FA-DC48-B7AD-75734232FFE8}"/>
                </a:ext>
              </a:extLst>
            </p:cNvPr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zh-TW" altLang="en-US" noProof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" name="手繪多邊形 15">
              <a:extLst>
                <a:ext uri="{FF2B5EF4-FFF2-40B4-BE49-F238E27FC236}">
                  <a16:creationId xmlns:a16="http://schemas.microsoft.com/office/drawing/2014/main" id="{4850B620-49F5-3748-84AF-682555D52792}"/>
                </a:ext>
              </a:extLst>
            </p:cNvPr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zh-TW" altLang="en-US" noProof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17" name="手繪多邊形 16">
            <a:extLst>
              <a:ext uri="{FF2B5EF4-FFF2-40B4-BE49-F238E27FC236}">
                <a16:creationId xmlns:a16="http://schemas.microsoft.com/office/drawing/2014/main" id="{0B179973-08D2-EF40-B516-35E75E906394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8" name="手繪多邊形 17">
            <a:extLst>
              <a:ext uri="{FF2B5EF4-FFF2-40B4-BE49-F238E27FC236}">
                <a16:creationId xmlns:a16="http://schemas.microsoft.com/office/drawing/2014/main" id="{6C811FF3-E48A-194D-8022-65F8C3A17449}"/>
              </a:ext>
            </a:extLst>
          </p:cNvPr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圖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87561"/>
            <a:ext cx="9779182" cy="3366815"/>
          </a:xfrm>
        </p:spPr>
        <p:txBody>
          <a:bodyPr rtlCol="0">
            <a:noAutofit/>
          </a:bodyPr>
          <a:lstStyle>
            <a:lvl1pPr marL="0" indent="0">
              <a:buNone/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marL="914400" indent="0">
              <a:buNone/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marL="1371600" indent="0">
              <a:buNone/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marL="1828800" indent="0">
              <a:buNone/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4" name="手繪多邊形​​(F)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手繪多邊形​​(F)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rot="5400000" flipH="1">
            <a:off x="1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0" name="日期版面配置區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FB5FF82-8C05-4030-AB2C-90DFCE26C19B}" type="datetime1">
              <a:rPr lang="zh-TW" altLang="en-US" noProof="0" smtClean="0"/>
              <a:t>2025/12/15</a:t>
            </a:fld>
            <a:endParaRPr lang="zh-TW" altLang="en-US" noProof="0"/>
          </a:p>
        </p:txBody>
      </p:sp>
      <p:sp>
        <p:nvSpPr>
          <p:cNvPr id="11" name="頁尾版面配置區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 noProof="0"/>
              <a:t>簡報標題</a:t>
            </a:r>
          </a:p>
        </p:txBody>
      </p:sp>
      <p:sp>
        <p:nvSpPr>
          <p:cNvPr id="12" name="投影片編號版面配置區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94A09A9-5501-47C1-A89A-A340965A2BE2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369781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圖表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群組 8">
            <a:extLst>
              <a:ext uri="{FF2B5EF4-FFF2-40B4-BE49-F238E27FC236}">
                <a16:creationId xmlns:a16="http://schemas.microsoft.com/office/drawing/2014/main" id="{ABA2A58C-57B7-834C-8F5C-3299322411B1}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手繪多邊形​​(F)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zh-TW" altLang="en-US" noProof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" name="手繪多邊形​​(F)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zh-TW" altLang="en-US" noProof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2" name="標題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87563"/>
            <a:ext cx="9779182" cy="3366813"/>
          </a:xfrm>
        </p:spPr>
        <p:txBody>
          <a:bodyPr rtlCol="0">
            <a:noAutofit/>
          </a:bodyPr>
          <a:lstStyle>
            <a:lvl1pPr marL="0" indent="0">
              <a:buNone/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marL="914400" indent="0">
              <a:buNone/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marL="1371600" indent="0">
              <a:buNone/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marL="1828800" indent="0">
              <a:buNone/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10" name="日期版面配置區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D97CEFB-BE58-4E85-9425-C51300490EF7}" type="datetime1">
              <a:rPr lang="zh-TW" altLang="en-US" noProof="0" smtClean="0"/>
              <a:t>2025/12/15</a:t>
            </a:fld>
            <a:endParaRPr lang="zh-TW" altLang="en-US" noProof="0"/>
          </a:p>
        </p:txBody>
      </p:sp>
      <p:sp>
        <p:nvSpPr>
          <p:cNvPr id="11" name="頁尾版面配置區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 noProof="0"/>
              <a:t>簡報標題</a:t>
            </a:r>
          </a:p>
        </p:txBody>
      </p:sp>
      <p:sp>
        <p:nvSpPr>
          <p:cNvPr id="12" name="投影片編號版面配置區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94A09A9-5501-47C1-A89A-A340965A2BE2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引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721" y="1684338"/>
            <a:ext cx="8594558" cy="2810460"/>
          </a:xfrm>
        </p:spPr>
        <p:txBody>
          <a:bodyPr rtlCol="0">
            <a:noAutofit/>
          </a:bodyPr>
          <a:lstStyle>
            <a:lvl1pPr algn="ctr">
              <a:lnSpc>
                <a:spcPct val="100000"/>
              </a:lnSpc>
              <a:defRPr sz="46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</a:p>
        </p:txBody>
      </p:sp>
      <p:sp>
        <p:nvSpPr>
          <p:cNvPr id="8" name="文字版面配置區 7">
            <a:extLst>
              <a:ext uri="{FF2B5EF4-FFF2-40B4-BE49-F238E27FC236}">
                <a16:creationId xmlns:a16="http://schemas.microsoft.com/office/drawing/2014/main" id="{4C91C146-F9A8-9A4C-9508-8590923B8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1000" y="519405"/>
            <a:ext cx="1364297" cy="1094521"/>
          </a:xfrm>
        </p:spPr>
        <p:txBody>
          <a:bodyPr rtlCol="0"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 rtl="0"/>
            <a:r>
              <a:rPr lang="zh-TW" altLang="en-US" noProof="0"/>
              <a:t>“</a:t>
            </a:r>
          </a:p>
        </p:txBody>
      </p:sp>
      <p:sp>
        <p:nvSpPr>
          <p:cNvPr id="10" name="文字版面配置區 9">
            <a:extLst>
              <a:ext uri="{FF2B5EF4-FFF2-40B4-BE49-F238E27FC236}">
                <a16:creationId xmlns:a16="http://schemas.microsoft.com/office/drawing/2014/main" id="{322D6C2B-78AC-DD47-9289-067C968B06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81813" y="4494213"/>
            <a:ext cx="3511550" cy="679450"/>
          </a:xfrm>
        </p:spPr>
        <p:txBody>
          <a:bodyPr rtlCol="0">
            <a:no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r">
              <a:buNone/>
              <a:defRPr sz="1800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 algn="r">
              <a:buNone/>
              <a:defRPr sz="1600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</p:txBody>
      </p:sp>
      <p:sp>
        <p:nvSpPr>
          <p:cNvPr id="9" name="文字版面配置區 7">
            <a:extLst>
              <a:ext uri="{FF2B5EF4-FFF2-40B4-BE49-F238E27FC236}">
                <a16:creationId xmlns:a16="http://schemas.microsoft.com/office/drawing/2014/main" id="{612193CD-03AD-D74D-A5CD-747A9B53F49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609104" y="3399692"/>
            <a:ext cx="1364297" cy="1094521"/>
          </a:xfrm>
        </p:spPr>
        <p:txBody>
          <a:bodyPr rtlCol="0"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 rtl="0"/>
            <a:r>
              <a:rPr lang="zh-TW" altLang="en-US" noProof="0"/>
              <a:t>”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0F68810-067D-4444-BD62-8A5F6BA385C9}" type="datetime1">
              <a:rPr lang="zh-TW" altLang="en-US" noProof="0" smtClean="0"/>
              <a:t>2025/12/15</a:t>
            </a:fld>
            <a:endParaRPr lang="zh-TW" altLang="en-US" noProof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 noProof="0"/>
              <a:t>簡報標題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94A09A9-5501-47C1-A89A-A340965A2BE2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147694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小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29">
            <a:extLst>
              <a:ext uri="{FF2B5EF4-FFF2-40B4-BE49-F238E27FC236}">
                <a16:creationId xmlns:a16="http://schemas.microsoft.com/office/drawing/2014/main" id="{28C225EC-F6EF-1144-834A-F0B91974AA41}"/>
              </a:ext>
            </a:extLst>
          </p:cNvPr>
          <p:cNvSpPr/>
          <p:nvPr userDrawn="1"/>
        </p:nvSpPr>
        <p:spPr>
          <a:xfrm>
            <a:off x="0" y="-1664"/>
            <a:ext cx="9857012" cy="68596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1" name="標題 1">
            <a:extLst>
              <a:ext uri="{FF2B5EF4-FFF2-40B4-BE49-F238E27FC236}">
                <a16:creationId xmlns:a16="http://schemas.microsoft.com/office/drawing/2014/main" id="{1E40CEAF-B1BB-174E-A798-3BA60D9C0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430" y="381000"/>
            <a:ext cx="8401624" cy="1325563"/>
          </a:xfrm>
        </p:spPr>
        <p:txBody>
          <a:bodyPr lIns="0" rtlCol="0" anchor="b">
            <a:noAutofit/>
          </a:bodyPr>
          <a:lstStyle>
            <a:lvl1pPr>
              <a:defRPr sz="48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</a:p>
        </p:txBody>
      </p:sp>
      <p:sp>
        <p:nvSpPr>
          <p:cNvPr id="6" name="圖片版面配置區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0429" y="2227758"/>
            <a:ext cx="1200374" cy="1201242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10" name="文字版面配置區 28">
            <a:extLst>
              <a:ext uri="{FF2B5EF4-FFF2-40B4-BE49-F238E27FC236}">
                <a16:creationId xmlns:a16="http://schemas.microsoft.com/office/drawing/2014/main" id="{CC3A7E03-4F06-4380-90A1-845651EEA3C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123351" y="2426400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姓名</a:t>
            </a:r>
          </a:p>
        </p:txBody>
      </p:sp>
      <p:sp>
        <p:nvSpPr>
          <p:cNvPr id="11" name="文字版面配置區 28">
            <a:extLst>
              <a:ext uri="{FF2B5EF4-FFF2-40B4-BE49-F238E27FC236}">
                <a16:creationId xmlns:a16="http://schemas.microsoft.com/office/drawing/2014/main" id="{31AF5791-727B-438A-A7EF-5D132167C89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3350" y="2811646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職稱</a:t>
            </a:r>
          </a:p>
        </p:txBody>
      </p:sp>
      <p:sp>
        <p:nvSpPr>
          <p:cNvPr id="7" name="圖片版面配置區 23">
            <a:extLst>
              <a:ext uri="{FF2B5EF4-FFF2-40B4-BE49-F238E27FC236}">
                <a16:creationId xmlns:a16="http://schemas.microsoft.com/office/drawing/2014/main" id="{9ABA5222-6FD6-405B-8AC8-18022C3659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495813" y="2227758"/>
            <a:ext cx="1200374" cy="1201242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12" name="文字版面配置區 28">
            <a:extLst>
              <a:ext uri="{FF2B5EF4-FFF2-40B4-BE49-F238E27FC236}">
                <a16:creationId xmlns:a16="http://schemas.microsoft.com/office/drawing/2014/main" id="{A1A33FCF-D2EB-478E-8679-428657895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70817" y="2422565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姓名</a:t>
            </a:r>
          </a:p>
        </p:txBody>
      </p:sp>
      <p:sp>
        <p:nvSpPr>
          <p:cNvPr id="13" name="文字版面配置區 28">
            <a:extLst>
              <a:ext uri="{FF2B5EF4-FFF2-40B4-BE49-F238E27FC236}">
                <a16:creationId xmlns:a16="http://schemas.microsoft.com/office/drawing/2014/main" id="{55274EF8-F641-41B2-89C1-FD94AFA4868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70816" y="2807811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職稱</a:t>
            </a:r>
          </a:p>
        </p:txBody>
      </p:sp>
      <p:sp>
        <p:nvSpPr>
          <p:cNvPr id="8" name="圖片版面配置區 23">
            <a:extLst>
              <a:ext uri="{FF2B5EF4-FFF2-40B4-BE49-F238E27FC236}">
                <a16:creationId xmlns:a16="http://schemas.microsoft.com/office/drawing/2014/main" id="{124DE785-775F-4AE4-94B3-FA728188EBA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0429" y="4254273"/>
            <a:ext cx="1200374" cy="1201242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14" name="文字版面配置區 28">
            <a:extLst>
              <a:ext uri="{FF2B5EF4-FFF2-40B4-BE49-F238E27FC236}">
                <a16:creationId xmlns:a16="http://schemas.microsoft.com/office/drawing/2014/main" id="{5A429D4E-B795-4E55-852E-9E161F9EBD3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123351" y="4498793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姓名</a:t>
            </a:r>
          </a:p>
        </p:txBody>
      </p:sp>
      <p:sp>
        <p:nvSpPr>
          <p:cNvPr id="15" name="文字版面配置區 28">
            <a:extLst>
              <a:ext uri="{FF2B5EF4-FFF2-40B4-BE49-F238E27FC236}">
                <a16:creationId xmlns:a16="http://schemas.microsoft.com/office/drawing/2014/main" id="{41D297CB-52EE-4DE4-AEAC-CD4AAF2BF17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123350" y="4884039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職稱</a:t>
            </a:r>
          </a:p>
        </p:txBody>
      </p:sp>
      <p:sp>
        <p:nvSpPr>
          <p:cNvPr id="9" name="圖片版面配置區 23">
            <a:extLst>
              <a:ext uri="{FF2B5EF4-FFF2-40B4-BE49-F238E27FC236}">
                <a16:creationId xmlns:a16="http://schemas.microsoft.com/office/drawing/2014/main" id="{F5694B35-7776-4DB9-9EB7-3AF076EC357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495813" y="4254273"/>
            <a:ext cx="1200374" cy="1201242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16" name="文字版面配置區 28">
            <a:extLst>
              <a:ext uri="{FF2B5EF4-FFF2-40B4-BE49-F238E27FC236}">
                <a16:creationId xmlns:a16="http://schemas.microsoft.com/office/drawing/2014/main" id="{AD7B736B-3A10-499F-8F23-4437982C823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70817" y="4498793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姓名</a:t>
            </a:r>
          </a:p>
        </p:txBody>
      </p:sp>
      <p:sp>
        <p:nvSpPr>
          <p:cNvPr id="17" name="文字版面配置區 28">
            <a:extLst>
              <a:ext uri="{FF2B5EF4-FFF2-40B4-BE49-F238E27FC236}">
                <a16:creationId xmlns:a16="http://schemas.microsoft.com/office/drawing/2014/main" id="{07165540-290D-4A38-87DE-F52B05BD6A1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870816" y="4884039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職稱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356350"/>
            <a:ext cx="1569803" cy="365125"/>
          </a:xfrm>
        </p:spPr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48C0665-835A-4CF9-BF7B-6D8A73E19DEE}" type="datetime1">
              <a:rPr lang="zh-TW" altLang="en-US" noProof="0" smtClean="0"/>
              <a:t>2025/12/15</a:t>
            </a:fld>
            <a:endParaRPr lang="zh-TW" altLang="en-US" noProof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71106" y="6356350"/>
            <a:ext cx="4114800" cy="365125"/>
          </a:xfrm>
        </p:spPr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 noProof="0"/>
              <a:t>簡報標題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32334" y="6356350"/>
            <a:ext cx="1167495" cy="365125"/>
          </a:xfrm>
        </p:spPr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94A09A9-5501-47C1-A89A-A340965A2BE2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  <p:sp>
        <p:nvSpPr>
          <p:cNvPr id="19" name="手繪多邊形 18">
            <a:extLst>
              <a:ext uri="{FF2B5EF4-FFF2-40B4-BE49-F238E27FC236}">
                <a16:creationId xmlns:a16="http://schemas.microsoft.com/office/drawing/2014/main" id="{AAB3BC7E-B34F-EF47-B125-1574C5484E22}"/>
              </a:ext>
            </a:extLst>
          </p:cNvPr>
          <p:cNvSpPr/>
          <p:nvPr userDrawn="1"/>
        </p:nvSpPr>
        <p:spPr>
          <a:xfrm rot="16200000" flipV="1">
            <a:off x="9499940" y="355410"/>
            <a:ext cx="1881641" cy="1167493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1" name="手繪多邊形 20">
            <a:extLst>
              <a:ext uri="{FF2B5EF4-FFF2-40B4-BE49-F238E27FC236}">
                <a16:creationId xmlns:a16="http://schemas.microsoft.com/office/drawing/2014/main" id="{7CBC82D0-4F72-C649-8B7F-D4B087957B6C}"/>
              </a:ext>
            </a:extLst>
          </p:cNvPr>
          <p:cNvSpPr/>
          <p:nvPr userDrawn="1"/>
        </p:nvSpPr>
        <p:spPr>
          <a:xfrm flipH="1">
            <a:off x="10866436" y="1879977"/>
            <a:ext cx="1325563" cy="1325563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5" name="手繪多邊形​​(F) 24">
            <a:extLst>
              <a:ext uri="{FF2B5EF4-FFF2-40B4-BE49-F238E27FC236}">
                <a16:creationId xmlns:a16="http://schemas.microsoft.com/office/drawing/2014/main" id="{9383F23A-D872-2A4C-B386-A9D269BE694D}"/>
              </a:ext>
            </a:extLst>
          </p:cNvPr>
          <p:cNvSpPr/>
          <p:nvPr userDrawn="1"/>
        </p:nvSpPr>
        <p:spPr>
          <a:xfrm>
            <a:off x="11024507" y="-1664"/>
            <a:ext cx="1167494" cy="1881641"/>
          </a:xfrm>
          <a:custGeom>
            <a:avLst/>
            <a:gdLst>
              <a:gd name="connsiteX0" fmla="*/ 1167473 w 1167494"/>
              <a:gd name="connsiteY0" fmla="*/ 0 h 1881641"/>
              <a:gd name="connsiteX1" fmla="*/ 1167493 w 1167494"/>
              <a:gd name="connsiteY1" fmla="*/ 0 h 1881641"/>
              <a:gd name="connsiteX2" fmla="*/ 1167493 w 1167494"/>
              <a:gd name="connsiteY2" fmla="*/ 714148 h 1881641"/>
              <a:gd name="connsiteX3" fmla="*/ 1166666 w 1167494"/>
              <a:gd name="connsiteY3" fmla="*/ 730534 h 1881641"/>
              <a:gd name="connsiteX4" fmla="*/ 1167494 w 1167494"/>
              <a:gd name="connsiteY4" fmla="*/ 730534 h 1881641"/>
              <a:gd name="connsiteX5" fmla="*/ 1167494 w 1167494"/>
              <a:gd name="connsiteY5" fmla="*/ 1378059 h 1881641"/>
              <a:gd name="connsiteX6" fmla="*/ 1167493 w 1167494"/>
              <a:gd name="connsiteY6" fmla="*/ 1378059 h 1881641"/>
              <a:gd name="connsiteX7" fmla="*/ 1167493 w 1167494"/>
              <a:gd name="connsiteY7" fmla="*/ 1881641 h 1881641"/>
              <a:gd name="connsiteX8" fmla="*/ 0 w 1167494"/>
              <a:gd name="connsiteY8" fmla="*/ 1881641 h 1881641"/>
              <a:gd name="connsiteX9" fmla="*/ 0 w 1167494"/>
              <a:gd name="connsiteY9" fmla="*/ 1234116 h 1881641"/>
              <a:gd name="connsiteX10" fmla="*/ 0 w 1167494"/>
              <a:gd name="connsiteY10" fmla="*/ 1167492 h 1881641"/>
              <a:gd name="connsiteX11" fmla="*/ 1048124 w 1167494"/>
              <a:gd name="connsiteY11" fmla="*/ 6027 h 1881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67494" h="1881641">
                <a:moveTo>
                  <a:pt x="1167473" y="0"/>
                </a:moveTo>
                <a:lnTo>
                  <a:pt x="1167493" y="0"/>
                </a:lnTo>
                <a:lnTo>
                  <a:pt x="1167493" y="714148"/>
                </a:lnTo>
                <a:lnTo>
                  <a:pt x="1166666" y="730534"/>
                </a:lnTo>
                <a:lnTo>
                  <a:pt x="1167494" y="730534"/>
                </a:lnTo>
                <a:lnTo>
                  <a:pt x="1167494" y="1378059"/>
                </a:lnTo>
                <a:lnTo>
                  <a:pt x="1167493" y="1378059"/>
                </a:lnTo>
                <a:lnTo>
                  <a:pt x="1167493" y="1881641"/>
                </a:lnTo>
                <a:lnTo>
                  <a:pt x="0" y="1881641"/>
                </a:lnTo>
                <a:lnTo>
                  <a:pt x="0" y="1234116"/>
                </a:lnTo>
                <a:lnTo>
                  <a:pt x="0" y="1167492"/>
                </a:lnTo>
                <a:cubicBezTo>
                  <a:pt x="0" y="563002"/>
                  <a:pt x="459408" y="65814"/>
                  <a:pt x="1048124" y="60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6" name="橢圓​​ 25">
            <a:extLst>
              <a:ext uri="{FF2B5EF4-FFF2-40B4-BE49-F238E27FC236}">
                <a16:creationId xmlns:a16="http://schemas.microsoft.com/office/drawing/2014/main" id="{9221FFDB-AAE2-5943-97A1-82D66AE05DB4}"/>
              </a:ext>
            </a:extLst>
          </p:cNvPr>
          <p:cNvSpPr/>
          <p:nvPr userDrawn="1"/>
        </p:nvSpPr>
        <p:spPr>
          <a:xfrm>
            <a:off x="10334091" y="2737752"/>
            <a:ext cx="1380830" cy="138083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7" name="手繪多邊形​​(F) 26">
            <a:extLst>
              <a:ext uri="{FF2B5EF4-FFF2-40B4-BE49-F238E27FC236}">
                <a16:creationId xmlns:a16="http://schemas.microsoft.com/office/drawing/2014/main" id="{2E58EEF7-63CA-A845-BAC4-9D3BE05918B5}"/>
              </a:ext>
            </a:extLst>
          </p:cNvPr>
          <p:cNvSpPr/>
          <p:nvPr userDrawn="1"/>
        </p:nvSpPr>
        <p:spPr>
          <a:xfrm rot="16200000" flipH="1">
            <a:off x="10667432" y="5333432"/>
            <a:ext cx="1881641" cy="1167493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8" name="手繪多邊形 27">
            <a:extLst>
              <a:ext uri="{FF2B5EF4-FFF2-40B4-BE49-F238E27FC236}">
                <a16:creationId xmlns:a16="http://schemas.microsoft.com/office/drawing/2014/main" id="{757A4624-D8ED-2E4B-AF8C-00DFA6A72D5F}"/>
              </a:ext>
            </a:extLst>
          </p:cNvPr>
          <p:cNvSpPr/>
          <p:nvPr userDrawn="1"/>
        </p:nvSpPr>
        <p:spPr>
          <a:xfrm flipV="1">
            <a:off x="9857012" y="3651505"/>
            <a:ext cx="1325563" cy="1325563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9" name="手繪多邊形​​(F) 28">
            <a:extLst>
              <a:ext uri="{FF2B5EF4-FFF2-40B4-BE49-F238E27FC236}">
                <a16:creationId xmlns:a16="http://schemas.microsoft.com/office/drawing/2014/main" id="{DF312EF8-91BE-5946-BE31-8CFE107A2FEA}"/>
              </a:ext>
            </a:extLst>
          </p:cNvPr>
          <p:cNvSpPr/>
          <p:nvPr userDrawn="1"/>
        </p:nvSpPr>
        <p:spPr>
          <a:xfrm flipH="1" flipV="1">
            <a:off x="9857013" y="4976359"/>
            <a:ext cx="1167494" cy="1881641"/>
          </a:xfrm>
          <a:custGeom>
            <a:avLst/>
            <a:gdLst>
              <a:gd name="connsiteX0" fmla="*/ 1167473 w 1167494"/>
              <a:gd name="connsiteY0" fmla="*/ 0 h 1881641"/>
              <a:gd name="connsiteX1" fmla="*/ 1167493 w 1167494"/>
              <a:gd name="connsiteY1" fmla="*/ 0 h 1881641"/>
              <a:gd name="connsiteX2" fmla="*/ 1167493 w 1167494"/>
              <a:gd name="connsiteY2" fmla="*/ 714148 h 1881641"/>
              <a:gd name="connsiteX3" fmla="*/ 1166666 w 1167494"/>
              <a:gd name="connsiteY3" fmla="*/ 730534 h 1881641"/>
              <a:gd name="connsiteX4" fmla="*/ 1167494 w 1167494"/>
              <a:gd name="connsiteY4" fmla="*/ 730534 h 1881641"/>
              <a:gd name="connsiteX5" fmla="*/ 1167494 w 1167494"/>
              <a:gd name="connsiteY5" fmla="*/ 1378059 h 1881641"/>
              <a:gd name="connsiteX6" fmla="*/ 1167493 w 1167494"/>
              <a:gd name="connsiteY6" fmla="*/ 1378059 h 1881641"/>
              <a:gd name="connsiteX7" fmla="*/ 1167493 w 1167494"/>
              <a:gd name="connsiteY7" fmla="*/ 1881641 h 1881641"/>
              <a:gd name="connsiteX8" fmla="*/ 0 w 1167494"/>
              <a:gd name="connsiteY8" fmla="*/ 1881641 h 1881641"/>
              <a:gd name="connsiteX9" fmla="*/ 0 w 1167494"/>
              <a:gd name="connsiteY9" fmla="*/ 1234116 h 1881641"/>
              <a:gd name="connsiteX10" fmla="*/ 0 w 1167494"/>
              <a:gd name="connsiteY10" fmla="*/ 1167492 h 1881641"/>
              <a:gd name="connsiteX11" fmla="*/ 1048124 w 1167494"/>
              <a:gd name="connsiteY11" fmla="*/ 6027 h 1881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67494" h="1881641">
                <a:moveTo>
                  <a:pt x="1167473" y="0"/>
                </a:moveTo>
                <a:lnTo>
                  <a:pt x="1167493" y="0"/>
                </a:lnTo>
                <a:lnTo>
                  <a:pt x="1167493" y="714148"/>
                </a:lnTo>
                <a:lnTo>
                  <a:pt x="1166666" y="730534"/>
                </a:lnTo>
                <a:lnTo>
                  <a:pt x="1167494" y="730534"/>
                </a:lnTo>
                <a:lnTo>
                  <a:pt x="1167494" y="1378059"/>
                </a:lnTo>
                <a:lnTo>
                  <a:pt x="1167493" y="1378059"/>
                </a:lnTo>
                <a:lnTo>
                  <a:pt x="1167493" y="1881641"/>
                </a:lnTo>
                <a:lnTo>
                  <a:pt x="0" y="1881641"/>
                </a:lnTo>
                <a:lnTo>
                  <a:pt x="0" y="1234116"/>
                </a:lnTo>
                <a:lnTo>
                  <a:pt x="0" y="1167492"/>
                </a:lnTo>
                <a:cubicBezTo>
                  <a:pt x="0" y="563002"/>
                  <a:pt x="459408" y="65814"/>
                  <a:pt x="1048124" y="60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4419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整個團隊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標題 1">
            <a:extLst>
              <a:ext uri="{FF2B5EF4-FFF2-40B4-BE49-F238E27FC236}">
                <a16:creationId xmlns:a16="http://schemas.microsoft.com/office/drawing/2014/main" id="{6825B690-1AD7-4243-AC42-D2CF19B7B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430" y="381000"/>
            <a:ext cx="10678142" cy="1325563"/>
          </a:xfrm>
        </p:spPr>
        <p:txBody>
          <a:bodyPr lIns="0" rtlCol="0" anchor="b">
            <a:noAutofit/>
          </a:bodyPr>
          <a:lstStyle>
            <a:lvl1pPr>
              <a:defRPr sz="48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</a:p>
        </p:txBody>
      </p:sp>
      <p:sp>
        <p:nvSpPr>
          <p:cNvPr id="6" name="圖片版面配置區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0429" y="2068734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31" name="文字版面配置區 28">
            <a:extLst>
              <a:ext uri="{FF2B5EF4-FFF2-40B4-BE49-F238E27FC236}">
                <a16:creationId xmlns:a16="http://schemas.microsoft.com/office/drawing/2014/main" id="{1825005B-0520-EC49-9A5C-554CB700387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0430" y="2994545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姓名</a:t>
            </a:r>
          </a:p>
        </p:txBody>
      </p:sp>
      <p:sp>
        <p:nvSpPr>
          <p:cNvPr id="32" name="文字版面配置區 28">
            <a:extLst>
              <a:ext uri="{FF2B5EF4-FFF2-40B4-BE49-F238E27FC236}">
                <a16:creationId xmlns:a16="http://schemas.microsoft.com/office/drawing/2014/main" id="{B6697B92-AF89-2C46-BC1E-6CB47E8EA4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50429" y="3379791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職稱</a:t>
            </a:r>
          </a:p>
        </p:txBody>
      </p:sp>
      <p:sp>
        <p:nvSpPr>
          <p:cNvPr id="33" name="圖片版面配置區 23">
            <a:extLst>
              <a:ext uri="{FF2B5EF4-FFF2-40B4-BE49-F238E27FC236}">
                <a16:creationId xmlns:a16="http://schemas.microsoft.com/office/drawing/2014/main" id="{FA9FEBB0-45F1-DF45-89C4-B343F8B20BA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549397" y="2068734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34" name="文字版面配置區 28">
            <a:extLst>
              <a:ext uri="{FF2B5EF4-FFF2-40B4-BE49-F238E27FC236}">
                <a16:creationId xmlns:a16="http://schemas.microsoft.com/office/drawing/2014/main" id="{EF331731-A7FC-C245-A9C1-0B1A2E994DB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549398" y="2994545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姓名</a:t>
            </a:r>
          </a:p>
        </p:txBody>
      </p:sp>
      <p:sp>
        <p:nvSpPr>
          <p:cNvPr id="35" name="文字版面配置區 28">
            <a:extLst>
              <a:ext uri="{FF2B5EF4-FFF2-40B4-BE49-F238E27FC236}">
                <a16:creationId xmlns:a16="http://schemas.microsoft.com/office/drawing/2014/main" id="{313B974E-E762-EE48-B2DF-C8F10DF7344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549397" y="3379791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職稱</a:t>
            </a:r>
          </a:p>
        </p:txBody>
      </p:sp>
      <p:sp>
        <p:nvSpPr>
          <p:cNvPr id="36" name="圖片版面配置區 23">
            <a:extLst>
              <a:ext uri="{FF2B5EF4-FFF2-40B4-BE49-F238E27FC236}">
                <a16:creationId xmlns:a16="http://schemas.microsoft.com/office/drawing/2014/main" id="{8BA62E8C-79E6-D245-B706-FFB1E051B2D6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348367" y="2068734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37" name="文字版面配置區 28">
            <a:extLst>
              <a:ext uri="{FF2B5EF4-FFF2-40B4-BE49-F238E27FC236}">
                <a16:creationId xmlns:a16="http://schemas.microsoft.com/office/drawing/2014/main" id="{4199EE50-5386-0446-8ADA-23C1B0D6EA4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48368" y="2994545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姓名</a:t>
            </a:r>
          </a:p>
        </p:txBody>
      </p:sp>
      <p:sp>
        <p:nvSpPr>
          <p:cNvPr id="38" name="文字版面配置區 28">
            <a:extLst>
              <a:ext uri="{FF2B5EF4-FFF2-40B4-BE49-F238E27FC236}">
                <a16:creationId xmlns:a16="http://schemas.microsoft.com/office/drawing/2014/main" id="{478AB5CA-B5A5-934D-BF51-1485953A703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48367" y="3379791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職稱</a:t>
            </a:r>
          </a:p>
        </p:txBody>
      </p:sp>
      <p:sp>
        <p:nvSpPr>
          <p:cNvPr id="39" name="圖片版面配置區 23">
            <a:extLst>
              <a:ext uri="{FF2B5EF4-FFF2-40B4-BE49-F238E27FC236}">
                <a16:creationId xmlns:a16="http://schemas.microsoft.com/office/drawing/2014/main" id="{3D78BE06-1FC7-3C43-BD15-F4137B564B58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9147335" y="2068734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40" name="文字版面配置區 28">
            <a:extLst>
              <a:ext uri="{FF2B5EF4-FFF2-40B4-BE49-F238E27FC236}">
                <a16:creationId xmlns:a16="http://schemas.microsoft.com/office/drawing/2014/main" id="{14F01FCC-4797-0343-8739-20331C751C1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147336" y="2994545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姓名</a:t>
            </a:r>
          </a:p>
        </p:txBody>
      </p:sp>
      <p:sp>
        <p:nvSpPr>
          <p:cNvPr id="41" name="文字版面配置區 28">
            <a:extLst>
              <a:ext uri="{FF2B5EF4-FFF2-40B4-BE49-F238E27FC236}">
                <a16:creationId xmlns:a16="http://schemas.microsoft.com/office/drawing/2014/main" id="{33FBE6CA-EC7A-1A4B-ADA3-6B78F2DE09C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7335" y="3379791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職稱</a:t>
            </a:r>
          </a:p>
        </p:txBody>
      </p:sp>
      <p:sp>
        <p:nvSpPr>
          <p:cNvPr id="42" name="圖片版面配置區 23">
            <a:extLst>
              <a:ext uri="{FF2B5EF4-FFF2-40B4-BE49-F238E27FC236}">
                <a16:creationId xmlns:a16="http://schemas.microsoft.com/office/drawing/2014/main" id="{6DD7CCE4-AD48-B64F-909E-F88961FBDFC5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750429" y="4118551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43" name="文字版面配置區 28">
            <a:extLst>
              <a:ext uri="{FF2B5EF4-FFF2-40B4-BE49-F238E27FC236}">
                <a16:creationId xmlns:a16="http://schemas.microsoft.com/office/drawing/2014/main" id="{C076E7E2-3D95-EA47-BF86-444615F1F14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50430" y="5044362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姓名</a:t>
            </a:r>
          </a:p>
        </p:txBody>
      </p:sp>
      <p:sp>
        <p:nvSpPr>
          <p:cNvPr id="44" name="文字版面配置區 28">
            <a:extLst>
              <a:ext uri="{FF2B5EF4-FFF2-40B4-BE49-F238E27FC236}">
                <a16:creationId xmlns:a16="http://schemas.microsoft.com/office/drawing/2014/main" id="{612499D2-373C-3940-97A5-FCA8B245B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50429" y="5429608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職稱</a:t>
            </a:r>
          </a:p>
        </p:txBody>
      </p:sp>
      <p:sp>
        <p:nvSpPr>
          <p:cNvPr id="45" name="圖片版面配置區 23">
            <a:extLst>
              <a:ext uri="{FF2B5EF4-FFF2-40B4-BE49-F238E27FC236}">
                <a16:creationId xmlns:a16="http://schemas.microsoft.com/office/drawing/2014/main" id="{24B34D6D-4F7E-3942-B8D7-9970BDE53C10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3549397" y="4118551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46" name="文字版面配置區 28">
            <a:extLst>
              <a:ext uri="{FF2B5EF4-FFF2-40B4-BE49-F238E27FC236}">
                <a16:creationId xmlns:a16="http://schemas.microsoft.com/office/drawing/2014/main" id="{D34EDB1D-7E85-D242-B6AE-F6D6907D325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549398" y="5044362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姓名</a:t>
            </a:r>
          </a:p>
        </p:txBody>
      </p:sp>
      <p:sp>
        <p:nvSpPr>
          <p:cNvPr id="47" name="文字版面配置區 28">
            <a:extLst>
              <a:ext uri="{FF2B5EF4-FFF2-40B4-BE49-F238E27FC236}">
                <a16:creationId xmlns:a16="http://schemas.microsoft.com/office/drawing/2014/main" id="{3E3BFFF0-114B-6D42-B5E0-8020AC2E26B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549397" y="5429608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職稱</a:t>
            </a:r>
          </a:p>
        </p:txBody>
      </p:sp>
      <p:sp>
        <p:nvSpPr>
          <p:cNvPr id="48" name="圖片版面配置區 23">
            <a:extLst>
              <a:ext uri="{FF2B5EF4-FFF2-40B4-BE49-F238E27FC236}">
                <a16:creationId xmlns:a16="http://schemas.microsoft.com/office/drawing/2014/main" id="{EB4488EE-E854-724E-95AE-B9943EE249EA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6348367" y="4118551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49" name="文字版面配置區 28">
            <a:extLst>
              <a:ext uri="{FF2B5EF4-FFF2-40B4-BE49-F238E27FC236}">
                <a16:creationId xmlns:a16="http://schemas.microsoft.com/office/drawing/2014/main" id="{C5551B4D-583E-D644-9069-EC096CE76F50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348368" y="5044362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姓名</a:t>
            </a:r>
          </a:p>
        </p:txBody>
      </p:sp>
      <p:sp>
        <p:nvSpPr>
          <p:cNvPr id="50" name="文字版面配置區 28">
            <a:extLst>
              <a:ext uri="{FF2B5EF4-FFF2-40B4-BE49-F238E27FC236}">
                <a16:creationId xmlns:a16="http://schemas.microsoft.com/office/drawing/2014/main" id="{E30C4783-1643-2243-BB4F-E99E04D9216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348367" y="5429608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職稱</a:t>
            </a:r>
          </a:p>
        </p:txBody>
      </p:sp>
      <p:sp>
        <p:nvSpPr>
          <p:cNvPr id="51" name="圖片版面配置區 23">
            <a:extLst>
              <a:ext uri="{FF2B5EF4-FFF2-40B4-BE49-F238E27FC236}">
                <a16:creationId xmlns:a16="http://schemas.microsoft.com/office/drawing/2014/main" id="{7BBADCE0-02E8-3249-8CBA-17D3783DFE70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9147335" y="4118551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52" name="文字版面配置區 28">
            <a:extLst>
              <a:ext uri="{FF2B5EF4-FFF2-40B4-BE49-F238E27FC236}">
                <a16:creationId xmlns:a16="http://schemas.microsoft.com/office/drawing/2014/main" id="{8D294C40-97E4-FF4F-8A02-10FC7D0EE8B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147336" y="5044362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姓名</a:t>
            </a:r>
          </a:p>
        </p:txBody>
      </p:sp>
      <p:sp>
        <p:nvSpPr>
          <p:cNvPr id="53" name="文字版面配置區 28">
            <a:extLst>
              <a:ext uri="{FF2B5EF4-FFF2-40B4-BE49-F238E27FC236}">
                <a16:creationId xmlns:a16="http://schemas.microsoft.com/office/drawing/2014/main" id="{8B38241F-01B5-574C-A827-67C6352C463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9147335" y="5429608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lvl="0" rtl="0"/>
            <a:r>
              <a:rPr lang="zh-TW" altLang="en-US" noProof="0"/>
              <a:t>職稱</a:t>
            </a:r>
          </a:p>
        </p:txBody>
      </p:sp>
      <p:sp>
        <p:nvSpPr>
          <p:cNvPr id="18" name="日期版面配置區 17">
            <a:extLst>
              <a:ext uri="{FF2B5EF4-FFF2-40B4-BE49-F238E27FC236}">
                <a16:creationId xmlns:a16="http://schemas.microsoft.com/office/drawing/2014/main" id="{30445668-2DC5-E84C-8B16-922BC95F13F2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75623E1-5DCE-4542-968C-BF94A11D2DD4}" type="datetime1">
              <a:rPr lang="zh-TW" altLang="en-US" noProof="0" smtClean="0"/>
              <a:t>2025/12/15</a:t>
            </a:fld>
            <a:endParaRPr lang="zh-TW" altLang="en-US" noProof="0"/>
          </a:p>
        </p:txBody>
      </p:sp>
      <p:sp>
        <p:nvSpPr>
          <p:cNvPr id="22" name="頁尾版面配置區 21">
            <a:extLst>
              <a:ext uri="{FF2B5EF4-FFF2-40B4-BE49-F238E27FC236}">
                <a16:creationId xmlns:a16="http://schemas.microsoft.com/office/drawing/2014/main" id="{D9227732-A878-814C-8621-64ED1B2CCF9F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 noProof="0"/>
              <a:t>簡報標題</a:t>
            </a:r>
          </a:p>
        </p:txBody>
      </p:sp>
      <p:sp>
        <p:nvSpPr>
          <p:cNvPr id="23" name="投影片編號版面配置區 22">
            <a:extLst>
              <a:ext uri="{FF2B5EF4-FFF2-40B4-BE49-F238E27FC236}">
                <a16:creationId xmlns:a16="http://schemas.microsoft.com/office/drawing/2014/main" id="{CE9F02AC-6DFB-0C47-BC8E-4B0594007F33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94A09A9-5501-47C1-A89A-A340965A2BE2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005721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rtl="0"/>
            <a:r>
              <a:rPr lang="zh-TW" altLang="en-US" noProof="0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FCF827C6-B0FB-4CAB-9C5C-422F7C1B12BD}" type="datetime1">
              <a:rPr lang="zh-TW" altLang="en-US" noProof="0" smtClean="0"/>
              <a:t>2025/12/15</a:t>
            </a:fld>
            <a:endParaRPr lang="zh-TW" altLang="en-US" noProof="0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 noProof="0"/>
              <a:t>簡報標題</a:t>
            </a: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94A09A9-5501-47C1-A89A-A340965A2BE2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9" r:id="rId4"/>
    <p:sldLayoutId id="2147483660" r:id="rId5"/>
    <p:sldLayoutId id="2147483661" r:id="rId6"/>
    <p:sldLayoutId id="2147483654" r:id="rId7"/>
    <p:sldLayoutId id="2147483658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3" y="1122363"/>
            <a:ext cx="7096933" cy="2387600"/>
          </a:xfrm>
        </p:spPr>
        <p:txBody>
          <a:bodyPr rtlCol="0"/>
          <a:lstStyle/>
          <a:p>
            <a:pPr rtl="0"/>
            <a:r>
              <a:rPr lang="en-US" altLang="zh-TW" dirty="0"/>
              <a:t>How</a:t>
            </a:r>
            <a:r>
              <a:rPr lang="zh-TW" altLang="en-US" dirty="0"/>
              <a:t> </a:t>
            </a:r>
            <a:r>
              <a:rPr lang="en-US" altLang="zh-TW" dirty="0"/>
              <a:t>Cuba</a:t>
            </a:r>
            <a:r>
              <a:rPr lang="zh-TW" altLang="en-US" dirty="0"/>
              <a:t> </a:t>
            </a:r>
            <a:r>
              <a:rPr lang="en-US" altLang="zh-TW" dirty="0"/>
              <a:t>respond Trump’s Return</a:t>
            </a: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068D447-28D3-4F5F-B2DC-FD67E90158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602038"/>
            <a:ext cx="9500507" cy="806675"/>
          </a:xfrm>
        </p:spPr>
        <p:txBody>
          <a:bodyPr rtlCol="0"/>
          <a:lstStyle/>
          <a:p>
            <a:pPr rtl="0"/>
            <a:r>
              <a:rPr lang="en-US" altLang="zh-TW" dirty="0"/>
              <a:t>Dr. Hei Sing Tso</a:t>
            </a:r>
          </a:p>
          <a:p>
            <a:pPr rtl="0"/>
            <a:r>
              <a:rPr lang="en-US" altLang="zh-TW" dirty="0"/>
              <a:t>President, </a:t>
            </a:r>
            <a:r>
              <a:rPr lang="en-US" altLang="zh-TW" dirty="0" err="1"/>
              <a:t>Guiguzi</a:t>
            </a:r>
            <a:r>
              <a:rPr lang="en-US" altLang="zh-TW" dirty="0"/>
              <a:t> Stratagem Learning, Hong Kong.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98C009-4A02-331D-893C-D45F6401D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/>
              <a:t>Trump’s Vision </a:t>
            </a:r>
            <a:endParaRPr lang="zh-HK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20367D1-0422-0858-1758-81B45176C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HK" dirty="0"/>
          </a:p>
          <a:p>
            <a:r>
              <a:rPr lang="en-US" altLang="zh-HK" dirty="0"/>
              <a:t>-Unpredictable?</a:t>
            </a:r>
          </a:p>
          <a:p>
            <a:endParaRPr lang="en-US" altLang="zh-HK" dirty="0"/>
          </a:p>
          <a:p>
            <a:r>
              <a:rPr lang="en-US" altLang="zh-HK" dirty="0"/>
              <a:t>-Make “America Great Again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6B89598-ADC9-B8AF-495C-2164B15D254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71E5EC9-0AE7-4DA6-91A2-BEB118ECAB88}" type="datetime1">
              <a:rPr lang="zh-TW" altLang="en-US" noProof="0" smtClean="0"/>
              <a:t>2025/12/15</a:t>
            </a:fld>
            <a:endParaRPr lang="zh-TW" altLang="en-US" noProof="0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13F3ACF-905F-66F8-953D-67C3076097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zh-TW" altLang="en-US" noProof="0"/>
              <a:t>簡報標題</a:t>
            </a: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264BD9C-2E24-A10F-3D77-843E7D2C0C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zh-TW" noProof="0" smtClean="0"/>
              <a:pPr/>
              <a:t>2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201206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FA906CF-1408-EECC-CF30-3EB4F663F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/>
              <a:t>New Monroe Doctrine</a:t>
            </a:r>
            <a:endParaRPr lang="zh-HK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20E61CB-6D35-2603-DA53-9D6BF2891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HK" dirty="0"/>
              <a:t>-Canada 51</a:t>
            </a:r>
            <a:r>
              <a:rPr lang="en-US" altLang="zh-HK" baseline="30000" dirty="0"/>
              <a:t>st</a:t>
            </a:r>
            <a:r>
              <a:rPr lang="en-US" altLang="zh-HK" dirty="0"/>
              <a:t> state</a:t>
            </a:r>
          </a:p>
          <a:p>
            <a:r>
              <a:rPr lang="en-US" altLang="zh-HK" dirty="0"/>
              <a:t>-Hard position toward Mexico</a:t>
            </a:r>
          </a:p>
          <a:p>
            <a:r>
              <a:rPr lang="en-US" altLang="zh-HK" dirty="0"/>
              <a:t>-Panama Canal</a:t>
            </a:r>
          </a:p>
          <a:p>
            <a:r>
              <a:rPr lang="en-US" altLang="zh-HK" dirty="0"/>
              <a:t>-Tariff against Brazil</a:t>
            </a:r>
          </a:p>
          <a:p>
            <a:r>
              <a:rPr lang="en-US" altLang="zh-HK" dirty="0"/>
              <a:t>-Sanctions on Cuba</a:t>
            </a:r>
          </a:p>
          <a:p>
            <a:r>
              <a:rPr lang="en-US" altLang="zh-HK" dirty="0"/>
              <a:t>-Navy threat to Venezuela</a:t>
            </a:r>
          </a:p>
          <a:p>
            <a:r>
              <a:rPr lang="en-US" altLang="zh-HK" dirty="0"/>
              <a:t>-Greenland (West Hemisphere)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8061C3-5B19-981F-39AD-F9D6582741E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71E5EC9-0AE7-4DA6-91A2-BEB118ECAB88}" type="datetime1">
              <a:rPr lang="zh-TW" altLang="en-US" noProof="0" smtClean="0"/>
              <a:t>2025/12/15</a:t>
            </a:fld>
            <a:endParaRPr lang="zh-TW" altLang="en-US" noProof="0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5D36030-4C98-3E32-572B-A7F24D9F1E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zh-TW" altLang="en-US" noProof="0"/>
              <a:t>簡報標題</a:t>
            </a: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944EB39-D9A5-9E0D-98EF-6CB35080DC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zh-TW" noProof="0" smtClean="0"/>
              <a:pPr/>
              <a:t>3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290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62EDF41-D804-DCAF-D642-3778FD8CE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/>
              <a:t>Trump’s strategy</a:t>
            </a:r>
            <a:endParaRPr lang="zh-HK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9A7051D-D133-BAA5-1A6B-5870D5E33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HK" dirty="0"/>
              <a:t>He foresee a decline of global influence of US after the </a:t>
            </a:r>
          </a:p>
          <a:p>
            <a:r>
              <a:rPr lang="en-US" altLang="zh-HK" dirty="0"/>
              <a:t>Cold war and rise of </a:t>
            </a:r>
            <a:r>
              <a:rPr lang="en-US" altLang="zh-HK" dirty="0" err="1"/>
              <a:t>multipolariy</a:t>
            </a:r>
            <a:r>
              <a:rPr lang="en-US" altLang="zh-HK" dirty="0"/>
              <a:t>,</a:t>
            </a:r>
          </a:p>
          <a:p>
            <a:endParaRPr lang="en-US" altLang="zh-HK" dirty="0"/>
          </a:p>
          <a:p>
            <a:r>
              <a:rPr lang="en-US" altLang="zh-HK" dirty="0"/>
              <a:t>For long term survival,  now is to Retreat,</a:t>
            </a:r>
          </a:p>
          <a:p>
            <a:endParaRPr lang="en-US" altLang="zh-HK" dirty="0"/>
          </a:p>
          <a:p>
            <a:r>
              <a:rPr lang="en-US" altLang="zh-HK" dirty="0"/>
              <a:t>Hence, he wants a New Monr0e Doctrine,</a:t>
            </a:r>
          </a:p>
          <a:p>
            <a:r>
              <a:rPr lang="en-US" altLang="zh-HK" dirty="0"/>
              <a:t>Back to West</a:t>
            </a:r>
            <a:r>
              <a:rPr lang="zh-TW" altLang="en-US" dirty="0"/>
              <a:t> </a:t>
            </a:r>
            <a:r>
              <a:rPr lang="en-US" altLang="zh-TW" dirty="0"/>
              <a:t>Hemisphere</a:t>
            </a:r>
            <a:endParaRPr lang="zh-HK" altLang="en-US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7DA47D3-4FD7-9064-0F40-D5E034DD2DB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71E5EC9-0AE7-4DA6-91A2-BEB118ECAB88}" type="datetime1">
              <a:rPr lang="zh-TW" altLang="en-US" noProof="0" smtClean="0"/>
              <a:t>2025/12/15</a:t>
            </a:fld>
            <a:endParaRPr lang="zh-TW" altLang="en-US" noProof="0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5E60F28-7355-1562-B337-E543E034C6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zh-TW" altLang="en-US" noProof="0"/>
              <a:t>簡報標題</a:t>
            </a: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C15DBC5-448D-44C6-E205-8877DB00A6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zh-TW" noProof="0" smtClean="0"/>
              <a:pPr/>
              <a:t>4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155562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DDC1F3-8602-9DDA-9C38-AC3B94AD4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/>
              <a:t>Challenges: China</a:t>
            </a:r>
            <a:endParaRPr lang="zh-HK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F352064-A20C-AFC1-0A81-A4818C71C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HK" dirty="0"/>
          </a:p>
          <a:p>
            <a:r>
              <a:rPr lang="en-US" altLang="zh-HK" dirty="0"/>
              <a:t>-One</a:t>
            </a:r>
            <a:r>
              <a:rPr lang="zh-TW" altLang="en-US" dirty="0"/>
              <a:t> </a:t>
            </a:r>
            <a:r>
              <a:rPr lang="en-US" altLang="zh-TW" dirty="0"/>
              <a:t>Belt</a:t>
            </a:r>
            <a:r>
              <a:rPr lang="zh-TW" altLang="en-US" dirty="0"/>
              <a:t> </a:t>
            </a:r>
            <a:r>
              <a:rPr lang="en-US" altLang="zh-TW" dirty="0"/>
              <a:t>One</a:t>
            </a:r>
            <a:r>
              <a:rPr lang="zh-TW" altLang="en-US" dirty="0"/>
              <a:t> </a:t>
            </a:r>
            <a:r>
              <a:rPr lang="en-US" altLang="zh-TW" dirty="0"/>
              <a:t>Road</a:t>
            </a:r>
          </a:p>
          <a:p>
            <a:endParaRPr lang="en-US" altLang="zh-HK" dirty="0"/>
          </a:p>
          <a:p>
            <a:r>
              <a:rPr lang="en-US" altLang="zh-HK" dirty="0"/>
              <a:t>-economic competition in Latin America</a:t>
            </a:r>
          </a:p>
          <a:p>
            <a:endParaRPr lang="en-US" altLang="zh-HK" dirty="0"/>
          </a:p>
          <a:p>
            <a:endParaRPr lang="zh-HK" altLang="en-US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BE31E93-EB02-8A43-1F84-64DA177859D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71E5EC9-0AE7-4DA6-91A2-BEB118ECAB88}" type="datetime1">
              <a:rPr lang="zh-TW" altLang="en-US" noProof="0" smtClean="0"/>
              <a:t>2025/12/15</a:t>
            </a:fld>
            <a:endParaRPr lang="zh-TW" altLang="en-US" noProof="0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D6C639E-9934-D0E5-D362-50C795C373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zh-TW" altLang="en-US" noProof="0"/>
              <a:t>簡報標題</a:t>
            </a: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EA8FD6B-508B-A66F-3241-6F54BB08B4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zh-TW" noProof="0" smtClean="0"/>
              <a:pPr/>
              <a:t>5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1672684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05456A-589B-D5E6-F2E6-1113395D1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/>
              <a:t>Challenge: Russia</a:t>
            </a:r>
            <a:endParaRPr lang="zh-HK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CC0B7F9-1829-2107-3867-F233786A1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HK" dirty="0"/>
          </a:p>
          <a:p>
            <a:r>
              <a:rPr lang="en-US" altLang="zh-HK" dirty="0"/>
              <a:t>-Trump trade with Putin?</a:t>
            </a:r>
          </a:p>
          <a:p>
            <a:endParaRPr lang="en-US" altLang="zh-HK" dirty="0"/>
          </a:p>
          <a:p>
            <a:r>
              <a:rPr lang="en-US" altLang="zh-HK" dirty="0"/>
              <a:t>-Ukraine settlement?</a:t>
            </a:r>
            <a:endParaRPr lang="zh-HK" altLang="en-US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F872D6D-BA05-D50E-23CC-AF478A8F08D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71E5EC9-0AE7-4DA6-91A2-BEB118ECAB88}" type="datetime1">
              <a:rPr lang="zh-TW" altLang="en-US" noProof="0" smtClean="0"/>
              <a:t>2025/12/15</a:t>
            </a:fld>
            <a:endParaRPr lang="zh-TW" altLang="en-US" noProof="0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216B1F0-30BC-E944-B1FA-0946DD9627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zh-TW" altLang="en-US" noProof="0"/>
              <a:t>簡報標題</a:t>
            </a: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B981352-07BC-AF5A-8F2E-A54D300A66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zh-TW" noProof="0" smtClean="0"/>
              <a:pPr/>
              <a:t>6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3817385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757D49-4BE7-B965-0954-4A19C282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/>
              <a:t>Inner Circle </a:t>
            </a:r>
            <a:r>
              <a:rPr lang="en-US" altLang="zh-HK" dirty="0" err="1"/>
              <a:t>Influrence</a:t>
            </a:r>
            <a:endParaRPr lang="zh-HK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443B4FE-5764-C29B-9F37-809460AB1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HK" dirty="0"/>
          </a:p>
          <a:p>
            <a:endParaRPr lang="en-US" altLang="zh-HK" dirty="0"/>
          </a:p>
          <a:p>
            <a:r>
              <a:rPr lang="en-US" altLang="zh-HK" dirty="0"/>
              <a:t>-Rubio</a:t>
            </a:r>
          </a:p>
          <a:p>
            <a:r>
              <a:rPr lang="en-US" altLang="zh-HK" dirty="0"/>
              <a:t>-Chief Architect Mauricio </a:t>
            </a:r>
            <a:r>
              <a:rPr lang="en-US" altLang="zh-HK" dirty="0" err="1"/>
              <a:t>Claver</a:t>
            </a:r>
            <a:r>
              <a:rPr lang="en-US" altLang="zh-HK" dirty="0"/>
              <a:t>-Carone, But ousted</a:t>
            </a:r>
          </a:p>
          <a:p>
            <a:r>
              <a:rPr lang="en-US" altLang="zh-HK" dirty="0"/>
              <a:t>-Different focus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7DECECA-B80C-1B5E-5A73-34518778375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71E5EC9-0AE7-4DA6-91A2-BEB118ECAB88}" type="datetime1">
              <a:rPr lang="zh-TW" altLang="en-US" noProof="0" smtClean="0"/>
              <a:t>2025/12/15</a:t>
            </a:fld>
            <a:endParaRPr lang="zh-TW" altLang="en-US" noProof="0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9493B74-4C5B-310A-34E4-546DC6D067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zh-TW" altLang="en-US" noProof="0"/>
              <a:t>簡報標題</a:t>
            </a: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9F9A649-D2F7-2D43-D7FB-12B5FDBE84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zh-TW" noProof="0" smtClean="0"/>
              <a:pPr/>
              <a:t>7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1508710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8AFA6D4-E6DF-20E9-6A1E-591A1F96E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/>
              <a:t>5-Strategems</a:t>
            </a:r>
            <a:br>
              <a:rPr lang="en-US" altLang="zh-HK" dirty="0"/>
            </a:br>
            <a:endParaRPr lang="zh-HK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A63F896-6DF6-42CB-68B8-E878A4B81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altLang="zh-HK" dirty="0"/>
              <a:t>Strengthening EU relations</a:t>
            </a:r>
          </a:p>
          <a:p>
            <a:pPr marL="514350" indent="-514350">
              <a:buAutoNum type="arabicPeriod"/>
            </a:pPr>
            <a:r>
              <a:rPr lang="en-US" altLang="zh-HK" dirty="0"/>
              <a:t>Economic incentives </a:t>
            </a:r>
          </a:p>
          <a:p>
            <a:pPr marL="514350" indent="-514350">
              <a:buAutoNum type="arabicPeriod"/>
            </a:pPr>
            <a:r>
              <a:rPr lang="en-US" altLang="zh-HK" dirty="0"/>
              <a:t>Trump-Rubio relations</a:t>
            </a:r>
          </a:p>
          <a:p>
            <a:pPr marL="514350" indent="-514350">
              <a:buAutoNum type="arabicPeriod"/>
            </a:pPr>
            <a:r>
              <a:rPr lang="en-US" altLang="zh-HK" dirty="0"/>
              <a:t>Cuba as international hub</a:t>
            </a:r>
          </a:p>
          <a:p>
            <a:pPr marL="514350" indent="-514350">
              <a:buAutoNum type="arabicPeriod"/>
            </a:pPr>
            <a:r>
              <a:rPr lang="en-US" altLang="zh-HK" dirty="0"/>
              <a:t>Democrats and Pope</a:t>
            </a:r>
            <a:endParaRPr lang="zh-HK" altLang="en-US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0B6F7A4-85DE-E767-DEDA-D41BC41406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71E5EC9-0AE7-4DA6-91A2-BEB118ECAB88}" type="datetime1">
              <a:rPr lang="zh-TW" altLang="en-US" noProof="0" smtClean="0"/>
              <a:t>2025/12/15</a:t>
            </a:fld>
            <a:endParaRPr lang="zh-TW" altLang="en-US" noProof="0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BD71468-01DB-E8E3-4C68-A4503DED9C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zh-TW" altLang="en-US" noProof="0"/>
              <a:t>簡報標題</a:t>
            </a: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FA1DD47-E27E-ABF5-8A46-9EF5462E46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zh-TW" noProof="0" smtClean="0"/>
              <a:pPr/>
              <a:t>8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3851704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6AD75EE-D43A-B23E-CBA3-D7403F2F7E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HK" dirty="0"/>
              <a:t>End </a:t>
            </a:r>
            <a:endParaRPr lang="zh-HK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13E9045-C708-DEF1-4182-47C844D3A0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81164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257828_TF45331398_Win32" id="{23A4F419-0944-4273-B502-742E5F211EB8}" vid="{3A1ECA11-6685-43D9-8277-0D384E247C80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1" ma:contentTypeDescription="Create a new document." ma:contentTypeScope="" ma:versionID="64dfb1555687e0874b4304b796b5b0c7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6e4c555b5e194d05b7203de9c4567b3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334180-0405-413B-834A-44FA9E05AD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D5BAB77-79E1-4739-AA51-10C9079186D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4A615295-94F6-4CE2-A1B1-6B7E1DAA5A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通用簡報</Template>
  <TotalTime>65</TotalTime>
  <Words>196</Words>
  <Application>Microsoft Office PowerPoint</Application>
  <PresentationFormat>寬螢幕</PresentationFormat>
  <Paragraphs>69</Paragraphs>
  <Slides>9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3" baseType="lpstr">
      <vt:lpstr>Microsoft JhengHei UI</vt:lpstr>
      <vt:lpstr>Arial</vt:lpstr>
      <vt:lpstr>Tenorite</vt:lpstr>
      <vt:lpstr>Office 佈景主題</vt:lpstr>
      <vt:lpstr>How Cuba respond Trump’s Return</vt:lpstr>
      <vt:lpstr>Trump’s Vision </vt:lpstr>
      <vt:lpstr>New Monroe Doctrine</vt:lpstr>
      <vt:lpstr>Trump’s strategy</vt:lpstr>
      <vt:lpstr>Challenges: China</vt:lpstr>
      <vt:lpstr>Challenge: Russia</vt:lpstr>
      <vt:lpstr>Inner Circle Influrence</vt:lpstr>
      <vt:lpstr>5-Strategems </vt:lpstr>
      <vt:lpstr>End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Peter Tso</dc:creator>
  <cp:lastModifiedBy>Peter Tso</cp:lastModifiedBy>
  <cp:revision>7</cp:revision>
  <dcterms:created xsi:type="dcterms:W3CDTF">2025-12-15T05:55:12Z</dcterms:created>
  <dcterms:modified xsi:type="dcterms:W3CDTF">2025-12-15T07:34:10Z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